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  <p:sldId id="389" r:id="rId136"/>
    <p:sldId id="390" r:id="rId137"/>
    <p:sldId id="391" r:id="rId138"/>
    <p:sldId id="392" r:id="rId139"/>
    <p:sldId id="393" r:id="rId140"/>
    <p:sldId id="394" r:id="rId141"/>
    <p:sldId id="395" r:id="rId142"/>
    <p:sldId id="396" r:id="rId143"/>
    <p:sldId id="397" r:id="rId144"/>
    <p:sldId id="398" r:id="rId145"/>
    <p:sldId id="399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0" r:id="rId157"/>
    <p:sldId id="411" r:id="rId158"/>
    <p:sldId id="412" r:id="rId159"/>
    <p:sldId id="413" r:id="rId160"/>
    <p:sldId id="414" r:id="rId161"/>
    <p:sldId id="415" r:id="rId162"/>
    <p:sldId id="416" r:id="rId163"/>
    <p:sldId id="417" r:id="rId164"/>
    <p:sldId id="418" r:id="rId165"/>
    <p:sldId id="419" r:id="rId166"/>
    <p:sldId id="420" r:id="rId167"/>
    <p:sldId id="421" r:id="rId168"/>
    <p:sldId id="422" r:id="rId169"/>
    <p:sldId id="423" r:id="rId170"/>
    <p:sldId id="424" r:id="rId171"/>
    <p:sldId id="425" r:id="rId172"/>
    <p:sldId id="426" r:id="rId173"/>
    <p:sldId id="427" r:id="rId174"/>
    <p:sldId id="428" r:id="rId175"/>
    <p:sldId id="429" r:id="rId176"/>
    <p:sldId id="430" r:id="rId177"/>
    <p:sldId id="431" r:id="rId178"/>
    <p:sldId id="432" r:id="rId179"/>
    <p:sldId id="433" r:id="rId180"/>
    <p:sldId id="434" r:id="rId181"/>
    <p:sldId id="435" r:id="rId182"/>
    <p:sldId id="436" r:id="rId183"/>
    <p:sldId id="437" r:id="rId184"/>
    <p:sldId id="438" r:id="rId185"/>
    <p:sldId id="439" r:id="rId186"/>
    <p:sldId id="440" r:id="rId187"/>
    <p:sldId id="441" r:id="rId188"/>
    <p:sldId id="442" r:id="rId189"/>
    <p:sldId id="443" r:id="rId190"/>
    <p:sldId id="444" r:id="rId191"/>
    <p:sldId id="445" r:id="rId192"/>
    <p:sldId id="446" r:id="rId193"/>
    <p:sldId id="447" r:id="rId194"/>
    <p:sldId id="448" r:id="rId195"/>
    <p:sldId id="449" r:id="rId196"/>
    <p:sldId id="450" r:id="rId197"/>
    <p:sldId id="451" r:id="rId198"/>
    <p:sldId id="452" r:id="rId199"/>
    <p:sldId id="453" r:id="rId200"/>
    <p:sldId id="454" r:id="rId201"/>
    <p:sldId id="455" r:id="rId202"/>
    <p:sldId id="456" r:id="rId203"/>
    <p:sldId id="457" r:id="rId204"/>
    <p:sldId id="458" r:id="rId205"/>
    <p:sldId id="459" r:id="rId206"/>
    <p:sldId id="460" r:id="rId207"/>
    <p:sldId id="461" r:id="rId208"/>
    <p:sldId id="462" r:id="rId209"/>
    <p:sldId id="463" r:id="rId210"/>
    <p:sldId id="464" r:id="rId211"/>
    <p:sldId id="465" r:id="rId212"/>
    <p:sldId id="466" r:id="rId213"/>
    <p:sldId id="467" r:id="rId214"/>
    <p:sldId id="468" r:id="rId215"/>
    <p:sldId id="469" r:id="rId216"/>
    <p:sldId id="470" r:id="rId217"/>
    <p:sldId id="471" r:id="rId218"/>
    <p:sldId id="472" r:id="rId219"/>
    <p:sldId id="473" r:id="rId220"/>
    <p:sldId id="474" r:id="rId221"/>
    <p:sldId id="475" r:id="rId222"/>
    <p:sldId id="476" r:id="rId223"/>
    <p:sldId id="477" r:id="rId224"/>
    <p:sldId id="478" r:id="rId225"/>
    <p:sldId id="479" r:id="rId226"/>
    <p:sldId id="480" r:id="rId227"/>
    <p:sldId id="481" r:id="rId228"/>
    <p:sldId id="482" r:id="rId229"/>
    <p:sldId id="483" r:id="rId230"/>
    <p:sldId id="484" r:id="rId231"/>
    <p:sldId id="485" r:id="rId232"/>
    <p:sldId id="486" r:id="rId233"/>
    <p:sldId id="487" r:id="rId234"/>
    <p:sldId id="488" r:id="rId235"/>
    <p:sldId id="489" r:id="rId236"/>
    <p:sldId id="490" r:id="rId237"/>
    <p:sldId id="491" r:id="rId238"/>
    <p:sldId id="492" r:id="rId239"/>
    <p:sldId id="493" r:id="rId240"/>
    <p:sldId id="494" r:id="rId241"/>
    <p:sldId id="495" r:id="rId242"/>
    <p:sldId id="496" r:id="rId243"/>
    <p:sldId id="497" r:id="rId244"/>
    <p:sldId id="498" r:id="rId245"/>
    <p:sldId id="499" r:id="rId246"/>
    <p:sldId id="500" r:id="rId247"/>
    <p:sldId id="501" r:id="rId248"/>
    <p:sldId id="502" r:id="rId249"/>
    <p:sldId id="503" r:id="rId250"/>
    <p:sldId id="504" r:id="rId251"/>
    <p:sldId id="505" r:id="rId252"/>
    <p:sldId id="506" r:id="rId253"/>
    <p:sldId id="507" r:id="rId254"/>
    <p:sldId id="508" r:id="rId255"/>
    <p:sldId id="509" r:id="rId256"/>
    <p:sldId id="510" r:id="rId257"/>
    <p:sldId id="511" r:id="rId258"/>
    <p:sldId id="512" r:id="rId259"/>
    <p:sldId id="513" r:id="rId260"/>
    <p:sldId id="514" r:id="rId261"/>
    <p:sldId id="515" r:id="rId262"/>
    <p:sldId id="516" r:id="rId263"/>
    <p:sldId id="517" r:id="rId264"/>
    <p:sldId id="518" r:id="rId265"/>
    <p:sldId id="519" r:id="rId266"/>
    <p:sldId id="520" r:id="rId267"/>
  </p:sldIdLst>
  <p:sldSz cx="14287500" cy="13335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slide" Target="slides/slide65.xml"/>
  <Relationship Id="rId68" Type="http://schemas.openxmlformats.org/officeDocument/2006/relationships/slide" Target="slides/slide66.xml"/>
  <Relationship Id="rId69" Type="http://schemas.openxmlformats.org/officeDocument/2006/relationships/slide" Target="slides/slide67.xml"/>
  <Relationship Id="rId70" Type="http://schemas.openxmlformats.org/officeDocument/2006/relationships/slide" Target="slides/slide68.xml"/>
  <Relationship Id="rId71" Type="http://schemas.openxmlformats.org/officeDocument/2006/relationships/slide" Target="slides/slide69.xml"/>
  <Relationship Id="rId72" Type="http://schemas.openxmlformats.org/officeDocument/2006/relationships/slide" Target="slides/slide70.xml"/>
  <Relationship Id="rId73" Type="http://schemas.openxmlformats.org/officeDocument/2006/relationships/slide" Target="slides/slide71.xml"/>
  <Relationship Id="rId74" Type="http://schemas.openxmlformats.org/officeDocument/2006/relationships/slide" Target="slides/slide72.xml"/>
  <Relationship Id="rId75" Type="http://schemas.openxmlformats.org/officeDocument/2006/relationships/slide" Target="slides/slide73.xml"/>
  <Relationship Id="rId76" Type="http://schemas.openxmlformats.org/officeDocument/2006/relationships/slide" Target="slides/slide74.xml"/>
  <Relationship Id="rId77" Type="http://schemas.openxmlformats.org/officeDocument/2006/relationships/slide" Target="slides/slide75.xml"/>
  <Relationship Id="rId78" Type="http://schemas.openxmlformats.org/officeDocument/2006/relationships/slide" Target="slides/slide76.xml"/>
  <Relationship Id="rId79" Type="http://schemas.openxmlformats.org/officeDocument/2006/relationships/slide" Target="slides/slide77.xml"/>
  <Relationship Id="rId80" Type="http://schemas.openxmlformats.org/officeDocument/2006/relationships/slide" Target="slides/slide78.xml"/>
  <Relationship Id="rId81" Type="http://schemas.openxmlformats.org/officeDocument/2006/relationships/slide" Target="slides/slide79.xml"/>
  <Relationship Id="rId82" Type="http://schemas.openxmlformats.org/officeDocument/2006/relationships/slide" Target="slides/slide80.xml"/>
  <Relationship Id="rId83" Type="http://schemas.openxmlformats.org/officeDocument/2006/relationships/slide" Target="slides/slide81.xml"/>
  <Relationship Id="rId84" Type="http://schemas.openxmlformats.org/officeDocument/2006/relationships/slide" Target="slides/slide82.xml"/>
  <Relationship Id="rId85" Type="http://schemas.openxmlformats.org/officeDocument/2006/relationships/slide" Target="slides/slide83.xml"/>
  <Relationship Id="rId86" Type="http://schemas.openxmlformats.org/officeDocument/2006/relationships/slide" Target="slides/slide84.xml"/>
  <Relationship Id="rId87" Type="http://schemas.openxmlformats.org/officeDocument/2006/relationships/slide" Target="slides/slide85.xml"/>
  <Relationship Id="rId88" Type="http://schemas.openxmlformats.org/officeDocument/2006/relationships/slide" Target="slides/slide86.xml"/>
  <Relationship Id="rId89" Type="http://schemas.openxmlformats.org/officeDocument/2006/relationships/slide" Target="slides/slide87.xml"/>
  <Relationship Id="rId90" Type="http://schemas.openxmlformats.org/officeDocument/2006/relationships/slide" Target="slides/slide88.xml"/>
  <Relationship Id="rId91" Type="http://schemas.openxmlformats.org/officeDocument/2006/relationships/slide" Target="slides/slide89.xml"/>
  <Relationship Id="rId92" Type="http://schemas.openxmlformats.org/officeDocument/2006/relationships/slide" Target="slides/slide90.xml"/>
  <Relationship Id="rId93" Type="http://schemas.openxmlformats.org/officeDocument/2006/relationships/slide" Target="slides/slide91.xml"/>
  <Relationship Id="rId94" Type="http://schemas.openxmlformats.org/officeDocument/2006/relationships/slide" Target="slides/slide92.xml"/>
  <Relationship Id="rId95" Type="http://schemas.openxmlformats.org/officeDocument/2006/relationships/slide" Target="slides/slide93.xml"/>
  <Relationship Id="rId96" Type="http://schemas.openxmlformats.org/officeDocument/2006/relationships/slide" Target="slides/slide94.xml"/>
  <Relationship Id="rId97" Type="http://schemas.openxmlformats.org/officeDocument/2006/relationships/slide" Target="slides/slide95.xml"/>
  <Relationship Id="rId98" Type="http://schemas.openxmlformats.org/officeDocument/2006/relationships/slide" Target="slides/slide96.xml"/>
  <Relationship Id="rId99" Type="http://schemas.openxmlformats.org/officeDocument/2006/relationships/slide" Target="slides/slide97.xml"/>
  <Relationship Id="rId100" Type="http://schemas.openxmlformats.org/officeDocument/2006/relationships/slide" Target="slides/slide98.xml"/>
  <Relationship Id="rId101" Type="http://schemas.openxmlformats.org/officeDocument/2006/relationships/slide" Target="slides/slide99.xml"/>
  <Relationship Id="rId102" Type="http://schemas.openxmlformats.org/officeDocument/2006/relationships/slide" Target="slides/slide100.xml"/>
  <Relationship Id="rId103" Type="http://schemas.openxmlformats.org/officeDocument/2006/relationships/slide" Target="slides/slide101.xml"/>
  <Relationship Id="rId104" Type="http://schemas.openxmlformats.org/officeDocument/2006/relationships/slide" Target="slides/slide102.xml"/>
  <Relationship Id="rId105" Type="http://schemas.openxmlformats.org/officeDocument/2006/relationships/slide" Target="slides/slide103.xml"/>
  <Relationship Id="rId106" Type="http://schemas.openxmlformats.org/officeDocument/2006/relationships/slide" Target="slides/slide104.xml"/>
  <Relationship Id="rId107" Type="http://schemas.openxmlformats.org/officeDocument/2006/relationships/slide" Target="slides/slide105.xml"/>
  <Relationship Id="rId108" Type="http://schemas.openxmlformats.org/officeDocument/2006/relationships/slide" Target="slides/slide106.xml"/>
  <Relationship Id="rId109" Type="http://schemas.openxmlformats.org/officeDocument/2006/relationships/slide" Target="slides/slide107.xml"/>
  <Relationship Id="rId110" Type="http://schemas.openxmlformats.org/officeDocument/2006/relationships/slide" Target="slides/slide108.xml"/>
  <Relationship Id="rId111" Type="http://schemas.openxmlformats.org/officeDocument/2006/relationships/slide" Target="slides/slide109.xml"/>
  <Relationship Id="rId112" Type="http://schemas.openxmlformats.org/officeDocument/2006/relationships/slide" Target="slides/slide110.xml"/>
  <Relationship Id="rId113" Type="http://schemas.openxmlformats.org/officeDocument/2006/relationships/slide" Target="slides/slide111.xml"/>
  <Relationship Id="rId114" Type="http://schemas.openxmlformats.org/officeDocument/2006/relationships/slide" Target="slides/slide112.xml"/>
  <Relationship Id="rId115" Type="http://schemas.openxmlformats.org/officeDocument/2006/relationships/slide" Target="slides/slide113.xml"/>
  <Relationship Id="rId116" Type="http://schemas.openxmlformats.org/officeDocument/2006/relationships/slide" Target="slides/slide114.xml"/>
  <Relationship Id="rId117" Type="http://schemas.openxmlformats.org/officeDocument/2006/relationships/slide" Target="slides/slide115.xml"/>
  <Relationship Id="rId118" Type="http://schemas.openxmlformats.org/officeDocument/2006/relationships/slide" Target="slides/slide116.xml"/>
  <Relationship Id="rId119" Type="http://schemas.openxmlformats.org/officeDocument/2006/relationships/slide" Target="slides/slide117.xml"/>
  <Relationship Id="rId120" Type="http://schemas.openxmlformats.org/officeDocument/2006/relationships/slide" Target="slides/slide118.xml"/>
  <Relationship Id="rId121" Type="http://schemas.openxmlformats.org/officeDocument/2006/relationships/slide" Target="slides/slide119.xml"/>
  <Relationship Id="rId122" Type="http://schemas.openxmlformats.org/officeDocument/2006/relationships/slide" Target="slides/slide120.xml"/>
  <Relationship Id="rId123" Type="http://schemas.openxmlformats.org/officeDocument/2006/relationships/slide" Target="slides/slide121.xml"/>
  <Relationship Id="rId124" Type="http://schemas.openxmlformats.org/officeDocument/2006/relationships/slide" Target="slides/slide122.xml"/>
  <Relationship Id="rId125" Type="http://schemas.openxmlformats.org/officeDocument/2006/relationships/slide" Target="slides/slide123.xml"/>
  <Relationship Id="rId126" Type="http://schemas.openxmlformats.org/officeDocument/2006/relationships/slide" Target="slides/slide124.xml"/>
  <Relationship Id="rId127" Type="http://schemas.openxmlformats.org/officeDocument/2006/relationships/slide" Target="slides/slide125.xml"/>
  <Relationship Id="rId128" Type="http://schemas.openxmlformats.org/officeDocument/2006/relationships/slide" Target="slides/slide126.xml"/>
  <Relationship Id="rId129" Type="http://schemas.openxmlformats.org/officeDocument/2006/relationships/slide" Target="slides/slide127.xml"/>
  <Relationship Id="rId130" Type="http://schemas.openxmlformats.org/officeDocument/2006/relationships/slide" Target="slides/slide128.xml"/>
  <Relationship Id="rId131" Type="http://schemas.openxmlformats.org/officeDocument/2006/relationships/slide" Target="slides/slide129.xml"/>
  <Relationship Id="rId132" Type="http://schemas.openxmlformats.org/officeDocument/2006/relationships/slide" Target="slides/slide130.xml"/>
  <Relationship Id="rId133" Type="http://schemas.openxmlformats.org/officeDocument/2006/relationships/slide" Target="slides/slide131.xml"/>
  <Relationship Id="rId134" Type="http://schemas.openxmlformats.org/officeDocument/2006/relationships/slide" Target="slides/slide132.xml"/>
  <Relationship Id="rId135" Type="http://schemas.openxmlformats.org/officeDocument/2006/relationships/slide" Target="slides/slide133.xml"/>
  <Relationship Id="rId136" Type="http://schemas.openxmlformats.org/officeDocument/2006/relationships/slide" Target="slides/slide134.xml"/>
  <Relationship Id="rId137" Type="http://schemas.openxmlformats.org/officeDocument/2006/relationships/slide" Target="slides/slide135.xml"/>
  <Relationship Id="rId138" Type="http://schemas.openxmlformats.org/officeDocument/2006/relationships/slide" Target="slides/slide136.xml"/>
  <Relationship Id="rId139" Type="http://schemas.openxmlformats.org/officeDocument/2006/relationships/slide" Target="slides/slide137.xml"/>
  <Relationship Id="rId140" Type="http://schemas.openxmlformats.org/officeDocument/2006/relationships/slide" Target="slides/slide138.xml"/>
  <Relationship Id="rId141" Type="http://schemas.openxmlformats.org/officeDocument/2006/relationships/slide" Target="slides/slide139.xml"/>
  <Relationship Id="rId142" Type="http://schemas.openxmlformats.org/officeDocument/2006/relationships/slide" Target="slides/slide140.xml"/>
  <Relationship Id="rId143" Type="http://schemas.openxmlformats.org/officeDocument/2006/relationships/slide" Target="slides/slide141.xml"/>
  <Relationship Id="rId144" Type="http://schemas.openxmlformats.org/officeDocument/2006/relationships/slide" Target="slides/slide142.xml"/>
  <Relationship Id="rId145" Type="http://schemas.openxmlformats.org/officeDocument/2006/relationships/slide" Target="slides/slide143.xml"/>
  <Relationship Id="rId146" Type="http://schemas.openxmlformats.org/officeDocument/2006/relationships/slide" Target="slides/slide144.xml"/>
  <Relationship Id="rId147" Type="http://schemas.openxmlformats.org/officeDocument/2006/relationships/slide" Target="slides/slide145.xml"/>
  <Relationship Id="rId148" Type="http://schemas.openxmlformats.org/officeDocument/2006/relationships/slide" Target="slides/slide146.xml"/>
  <Relationship Id="rId149" Type="http://schemas.openxmlformats.org/officeDocument/2006/relationships/slide" Target="slides/slide147.xml"/>
  <Relationship Id="rId150" Type="http://schemas.openxmlformats.org/officeDocument/2006/relationships/slide" Target="slides/slide148.xml"/>
  <Relationship Id="rId151" Type="http://schemas.openxmlformats.org/officeDocument/2006/relationships/slide" Target="slides/slide149.xml"/>
  <Relationship Id="rId152" Type="http://schemas.openxmlformats.org/officeDocument/2006/relationships/slide" Target="slides/slide150.xml"/>
  <Relationship Id="rId153" Type="http://schemas.openxmlformats.org/officeDocument/2006/relationships/slide" Target="slides/slide151.xml"/>
  <Relationship Id="rId154" Type="http://schemas.openxmlformats.org/officeDocument/2006/relationships/slide" Target="slides/slide152.xml"/>
  <Relationship Id="rId155" Type="http://schemas.openxmlformats.org/officeDocument/2006/relationships/slide" Target="slides/slide153.xml"/>
  <Relationship Id="rId156" Type="http://schemas.openxmlformats.org/officeDocument/2006/relationships/slide" Target="slides/slide154.xml"/>
  <Relationship Id="rId157" Type="http://schemas.openxmlformats.org/officeDocument/2006/relationships/slide" Target="slides/slide155.xml"/>
  <Relationship Id="rId158" Type="http://schemas.openxmlformats.org/officeDocument/2006/relationships/slide" Target="slides/slide156.xml"/>
  <Relationship Id="rId159" Type="http://schemas.openxmlformats.org/officeDocument/2006/relationships/slide" Target="slides/slide157.xml"/>
  <Relationship Id="rId160" Type="http://schemas.openxmlformats.org/officeDocument/2006/relationships/slide" Target="slides/slide158.xml"/>
  <Relationship Id="rId161" Type="http://schemas.openxmlformats.org/officeDocument/2006/relationships/slide" Target="slides/slide159.xml"/>
  <Relationship Id="rId162" Type="http://schemas.openxmlformats.org/officeDocument/2006/relationships/slide" Target="slides/slide160.xml"/>
  <Relationship Id="rId163" Type="http://schemas.openxmlformats.org/officeDocument/2006/relationships/slide" Target="slides/slide161.xml"/>
  <Relationship Id="rId164" Type="http://schemas.openxmlformats.org/officeDocument/2006/relationships/slide" Target="slides/slide162.xml"/>
  <Relationship Id="rId165" Type="http://schemas.openxmlformats.org/officeDocument/2006/relationships/slide" Target="slides/slide163.xml"/>
  <Relationship Id="rId166" Type="http://schemas.openxmlformats.org/officeDocument/2006/relationships/slide" Target="slides/slide164.xml"/>
  <Relationship Id="rId167" Type="http://schemas.openxmlformats.org/officeDocument/2006/relationships/slide" Target="slides/slide165.xml"/>
  <Relationship Id="rId168" Type="http://schemas.openxmlformats.org/officeDocument/2006/relationships/slide" Target="slides/slide166.xml"/>
  <Relationship Id="rId169" Type="http://schemas.openxmlformats.org/officeDocument/2006/relationships/slide" Target="slides/slide167.xml"/>
  <Relationship Id="rId170" Type="http://schemas.openxmlformats.org/officeDocument/2006/relationships/slide" Target="slides/slide168.xml"/>
  <Relationship Id="rId171" Type="http://schemas.openxmlformats.org/officeDocument/2006/relationships/slide" Target="slides/slide169.xml"/>
  <Relationship Id="rId172" Type="http://schemas.openxmlformats.org/officeDocument/2006/relationships/slide" Target="slides/slide170.xml"/>
  <Relationship Id="rId173" Type="http://schemas.openxmlformats.org/officeDocument/2006/relationships/slide" Target="slides/slide171.xml"/>
  <Relationship Id="rId174" Type="http://schemas.openxmlformats.org/officeDocument/2006/relationships/slide" Target="slides/slide172.xml"/>
  <Relationship Id="rId175" Type="http://schemas.openxmlformats.org/officeDocument/2006/relationships/slide" Target="slides/slide173.xml"/>
  <Relationship Id="rId176" Type="http://schemas.openxmlformats.org/officeDocument/2006/relationships/slide" Target="slides/slide174.xml"/>
  <Relationship Id="rId177" Type="http://schemas.openxmlformats.org/officeDocument/2006/relationships/slide" Target="slides/slide175.xml"/>
  <Relationship Id="rId178" Type="http://schemas.openxmlformats.org/officeDocument/2006/relationships/slide" Target="slides/slide176.xml"/>
  <Relationship Id="rId179" Type="http://schemas.openxmlformats.org/officeDocument/2006/relationships/slide" Target="slides/slide177.xml"/>
  <Relationship Id="rId180" Type="http://schemas.openxmlformats.org/officeDocument/2006/relationships/slide" Target="slides/slide178.xml"/>
  <Relationship Id="rId181" Type="http://schemas.openxmlformats.org/officeDocument/2006/relationships/slide" Target="slides/slide179.xml"/>
  <Relationship Id="rId182" Type="http://schemas.openxmlformats.org/officeDocument/2006/relationships/slide" Target="slides/slide180.xml"/>
  <Relationship Id="rId183" Type="http://schemas.openxmlformats.org/officeDocument/2006/relationships/slide" Target="slides/slide181.xml"/>
  <Relationship Id="rId184" Type="http://schemas.openxmlformats.org/officeDocument/2006/relationships/slide" Target="slides/slide182.xml"/>
  <Relationship Id="rId185" Type="http://schemas.openxmlformats.org/officeDocument/2006/relationships/slide" Target="slides/slide183.xml"/>
  <Relationship Id="rId186" Type="http://schemas.openxmlformats.org/officeDocument/2006/relationships/slide" Target="slides/slide184.xml"/>
  <Relationship Id="rId187" Type="http://schemas.openxmlformats.org/officeDocument/2006/relationships/slide" Target="slides/slide185.xml"/>
  <Relationship Id="rId188" Type="http://schemas.openxmlformats.org/officeDocument/2006/relationships/slide" Target="slides/slide186.xml"/>
  <Relationship Id="rId189" Type="http://schemas.openxmlformats.org/officeDocument/2006/relationships/slide" Target="slides/slide187.xml"/>
  <Relationship Id="rId190" Type="http://schemas.openxmlformats.org/officeDocument/2006/relationships/slide" Target="slides/slide188.xml"/>
  <Relationship Id="rId191" Type="http://schemas.openxmlformats.org/officeDocument/2006/relationships/slide" Target="slides/slide189.xml"/>
  <Relationship Id="rId192" Type="http://schemas.openxmlformats.org/officeDocument/2006/relationships/slide" Target="slides/slide190.xml"/>
  <Relationship Id="rId193" Type="http://schemas.openxmlformats.org/officeDocument/2006/relationships/slide" Target="slides/slide191.xml"/>
  <Relationship Id="rId194" Type="http://schemas.openxmlformats.org/officeDocument/2006/relationships/slide" Target="slides/slide192.xml"/>
  <Relationship Id="rId195" Type="http://schemas.openxmlformats.org/officeDocument/2006/relationships/slide" Target="slides/slide193.xml"/>
  <Relationship Id="rId196" Type="http://schemas.openxmlformats.org/officeDocument/2006/relationships/slide" Target="slides/slide194.xml"/>
  <Relationship Id="rId197" Type="http://schemas.openxmlformats.org/officeDocument/2006/relationships/slide" Target="slides/slide195.xml"/>
  <Relationship Id="rId198" Type="http://schemas.openxmlformats.org/officeDocument/2006/relationships/slide" Target="slides/slide196.xml"/>
  <Relationship Id="rId199" Type="http://schemas.openxmlformats.org/officeDocument/2006/relationships/slide" Target="slides/slide197.xml"/>
  <Relationship Id="rId200" Type="http://schemas.openxmlformats.org/officeDocument/2006/relationships/slide" Target="slides/slide198.xml"/>
  <Relationship Id="rId201" Type="http://schemas.openxmlformats.org/officeDocument/2006/relationships/slide" Target="slides/slide199.xml"/>
  <Relationship Id="rId202" Type="http://schemas.openxmlformats.org/officeDocument/2006/relationships/slide" Target="slides/slide200.xml"/>
  <Relationship Id="rId203" Type="http://schemas.openxmlformats.org/officeDocument/2006/relationships/slide" Target="slides/slide201.xml"/>
  <Relationship Id="rId204" Type="http://schemas.openxmlformats.org/officeDocument/2006/relationships/slide" Target="slides/slide202.xml"/>
  <Relationship Id="rId205" Type="http://schemas.openxmlformats.org/officeDocument/2006/relationships/slide" Target="slides/slide203.xml"/>
  <Relationship Id="rId206" Type="http://schemas.openxmlformats.org/officeDocument/2006/relationships/slide" Target="slides/slide204.xml"/>
  <Relationship Id="rId207" Type="http://schemas.openxmlformats.org/officeDocument/2006/relationships/slide" Target="slides/slide205.xml"/>
  <Relationship Id="rId208" Type="http://schemas.openxmlformats.org/officeDocument/2006/relationships/slide" Target="slides/slide206.xml"/>
  <Relationship Id="rId209" Type="http://schemas.openxmlformats.org/officeDocument/2006/relationships/slide" Target="slides/slide207.xml"/>
  <Relationship Id="rId210" Type="http://schemas.openxmlformats.org/officeDocument/2006/relationships/slide" Target="slides/slide208.xml"/>
  <Relationship Id="rId211" Type="http://schemas.openxmlformats.org/officeDocument/2006/relationships/slide" Target="slides/slide209.xml"/>
  <Relationship Id="rId212" Type="http://schemas.openxmlformats.org/officeDocument/2006/relationships/slide" Target="slides/slide210.xml"/>
  <Relationship Id="rId213" Type="http://schemas.openxmlformats.org/officeDocument/2006/relationships/slide" Target="slides/slide211.xml"/>
  <Relationship Id="rId214" Type="http://schemas.openxmlformats.org/officeDocument/2006/relationships/slide" Target="slides/slide212.xml"/>
  <Relationship Id="rId215" Type="http://schemas.openxmlformats.org/officeDocument/2006/relationships/slide" Target="slides/slide213.xml"/>
  <Relationship Id="rId216" Type="http://schemas.openxmlformats.org/officeDocument/2006/relationships/slide" Target="slides/slide214.xml"/>
  <Relationship Id="rId217" Type="http://schemas.openxmlformats.org/officeDocument/2006/relationships/slide" Target="slides/slide215.xml"/>
  <Relationship Id="rId218" Type="http://schemas.openxmlformats.org/officeDocument/2006/relationships/slide" Target="slides/slide216.xml"/>
  <Relationship Id="rId219" Type="http://schemas.openxmlformats.org/officeDocument/2006/relationships/slide" Target="slides/slide217.xml"/>
  <Relationship Id="rId220" Type="http://schemas.openxmlformats.org/officeDocument/2006/relationships/slide" Target="slides/slide218.xml"/>
  <Relationship Id="rId221" Type="http://schemas.openxmlformats.org/officeDocument/2006/relationships/slide" Target="slides/slide219.xml"/>
  <Relationship Id="rId222" Type="http://schemas.openxmlformats.org/officeDocument/2006/relationships/slide" Target="slides/slide220.xml"/>
  <Relationship Id="rId223" Type="http://schemas.openxmlformats.org/officeDocument/2006/relationships/slide" Target="slides/slide221.xml"/>
  <Relationship Id="rId224" Type="http://schemas.openxmlformats.org/officeDocument/2006/relationships/slide" Target="slides/slide222.xml"/>
  <Relationship Id="rId225" Type="http://schemas.openxmlformats.org/officeDocument/2006/relationships/slide" Target="slides/slide223.xml"/>
  <Relationship Id="rId226" Type="http://schemas.openxmlformats.org/officeDocument/2006/relationships/slide" Target="slides/slide224.xml"/>
  <Relationship Id="rId227" Type="http://schemas.openxmlformats.org/officeDocument/2006/relationships/slide" Target="slides/slide225.xml"/>
  <Relationship Id="rId228" Type="http://schemas.openxmlformats.org/officeDocument/2006/relationships/slide" Target="slides/slide226.xml"/>
  <Relationship Id="rId229" Type="http://schemas.openxmlformats.org/officeDocument/2006/relationships/slide" Target="slides/slide227.xml"/>
  <Relationship Id="rId230" Type="http://schemas.openxmlformats.org/officeDocument/2006/relationships/slide" Target="slides/slide228.xml"/>
  <Relationship Id="rId231" Type="http://schemas.openxmlformats.org/officeDocument/2006/relationships/slide" Target="slides/slide229.xml"/>
  <Relationship Id="rId232" Type="http://schemas.openxmlformats.org/officeDocument/2006/relationships/slide" Target="slides/slide230.xml"/>
  <Relationship Id="rId233" Type="http://schemas.openxmlformats.org/officeDocument/2006/relationships/slide" Target="slides/slide231.xml"/>
  <Relationship Id="rId234" Type="http://schemas.openxmlformats.org/officeDocument/2006/relationships/slide" Target="slides/slide232.xml"/>
  <Relationship Id="rId235" Type="http://schemas.openxmlformats.org/officeDocument/2006/relationships/slide" Target="slides/slide233.xml"/>
  <Relationship Id="rId236" Type="http://schemas.openxmlformats.org/officeDocument/2006/relationships/slide" Target="slides/slide234.xml"/>
  <Relationship Id="rId237" Type="http://schemas.openxmlformats.org/officeDocument/2006/relationships/slide" Target="slides/slide235.xml"/>
  <Relationship Id="rId238" Type="http://schemas.openxmlformats.org/officeDocument/2006/relationships/slide" Target="slides/slide236.xml"/>
  <Relationship Id="rId239" Type="http://schemas.openxmlformats.org/officeDocument/2006/relationships/slide" Target="slides/slide237.xml"/>
  <Relationship Id="rId240" Type="http://schemas.openxmlformats.org/officeDocument/2006/relationships/slide" Target="slides/slide238.xml"/>
  <Relationship Id="rId241" Type="http://schemas.openxmlformats.org/officeDocument/2006/relationships/slide" Target="slides/slide239.xml"/>
  <Relationship Id="rId242" Type="http://schemas.openxmlformats.org/officeDocument/2006/relationships/slide" Target="slides/slide240.xml"/>
  <Relationship Id="rId243" Type="http://schemas.openxmlformats.org/officeDocument/2006/relationships/slide" Target="slides/slide241.xml"/>
  <Relationship Id="rId244" Type="http://schemas.openxmlformats.org/officeDocument/2006/relationships/slide" Target="slides/slide242.xml"/>
  <Relationship Id="rId245" Type="http://schemas.openxmlformats.org/officeDocument/2006/relationships/slide" Target="slides/slide243.xml"/>
  <Relationship Id="rId246" Type="http://schemas.openxmlformats.org/officeDocument/2006/relationships/slide" Target="slides/slide244.xml"/>
  <Relationship Id="rId247" Type="http://schemas.openxmlformats.org/officeDocument/2006/relationships/slide" Target="slides/slide245.xml"/>
  <Relationship Id="rId248" Type="http://schemas.openxmlformats.org/officeDocument/2006/relationships/slide" Target="slides/slide246.xml"/>
  <Relationship Id="rId249" Type="http://schemas.openxmlformats.org/officeDocument/2006/relationships/slide" Target="slides/slide247.xml"/>
  <Relationship Id="rId250" Type="http://schemas.openxmlformats.org/officeDocument/2006/relationships/slide" Target="slides/slide248.xml"/>
  <Relationship Id="rId251" Type="http://schemas.openxmlformats.org/officeDocument/2006/relationships/slide" Target="slides/slide249.xml"/>
  <Relationship Id="rId252" Type="http://schemas.openxmlformats.org/officeDocument/2006/relationships/slide" Target="slides/slide250.xml"/>
  <Relationship Id="rId253" Type="http://schemas.openxmlformats.org/officeDocument/2006/relationships/slide" Target="slides/slide251.xml"/>
  <Relationship Id="rId254" Type="http://schemas.openxmlformats.org/officeDocument/2006/relationships/slide" Target="slides/slide252.xml"/>
  <Relationship Id="rId255" Type="http://schemas.openxmlformats.org/officeDocument/2006/relationships/slide" Target="slides/slide253.xml"/>
  <Relationship Id="rId256" Type="http://schemas.openxmlformats.org/officeDocument/2006/relationships/slide" Target="slides/slide254.xml"/>
  <Relationship Id="rId257" Type="http://schemas.openxmlformats.org/officeDocument/2006/relationships/slide" Target="slides/slide255.xml"/>
  <Relationship Id="rId258" Type="http://schemas.openxmlformats.org/officeDocument/2006/relationships/slide" Target="slides/slide256.xml"/>
  <Relationship Id="rId259" Type="http://schemas.openxmlformats.org/officeDocument/2006/relationships/slide" Target="slides/slide257.xml"/>
  <Relationship Id="rId260" Type="http://schemas.openxmlformats.org/officeDocument/2006/relationships/slide" Target="slides/slide258.xml"/>
  <Relationship Id="rId261" Type="http://schemas.openxmlformats.org/officeDocument/2006/relationships/slide" Target="slides/slide259.xml"/>
  <Relationship Id="rId262" Type="http://schemas.openxmlformats.org/officeDocument/2006/relationships/slide" Target="slides/slide260.xml"/>
  <Relationship Id="rId263" Type="http://schemas.openxmlformats.org/officeDocument/2006/relationships/slide" Target="slides/slide261.xml"/>
  <Relationship Id="rId264" Type="http://schemas.openxmlformats.org/officeDocument/2006/relationships/slide" Target="slides/slide262.xml"/>
  <Relationship Id="rId265" Type="http://schemas.openxmlformats.org/officeDocument/2006/relationships/slide" Target="slides/slide263.xml"/>
  <Relationship Id="rId266" Type="http://schemas.openxmlformats.org/officeDocument/2006/relationships/slide" Target="slides/slide264.xml"/>
  <Relationship Id="rId267" Type="http://schemas.openxmlformats.org/officeDocument/2006/relationships/slide" Target="slides/slide265.xml"/>
  <Relationship Id="rId268" Type="http://schemas.openxmlformats.org/officeDocument/2006/relationships/presProps" Target="presProps.xml"/>
  <Relationship Id="rId269" Type="http://schemas.openxmlformats.org/officeDocument/2006/relationships/viewProps" Target="viewProps.xml"/>
  <Relationship Id="rId270" Type="http://schemas.openxmlformats.org/officeDocument/2006/relationships/tableStyles" Target="tableStyles.xml"/>
</Relationships>

</file>

<file path=ppt/media/Eca_color10.png>
</file>

<file path=ppt/media/Eca_color100.png>
</file>

<file path=ppt/media/Eca_color102.png>
</file>

<file path=ppt/media/Eca_color104.png>
</file>

<file path=ppt/media/Eca_color106.png>
</file>

<file path=ppt/media/Eca_color108.png>
</file>

<file path=ppt/media/Eca_color110.png>
</file>

<file path=ppt/media/Eca_color112.png>
</file>

<file path=ppt/media/Eca_color114.png>
</file>

<file path=ppt/media/Eca_color116.png>
</file>

<file path=ppt/media/Eca_color118.png>
</file>

<file path=ppt/media/Eca_color12.png>
</file>

<file path=ppt/media/Eca_color120.png>
</file>

<file path=ppt/media/Eca_color122.png>
</file>

<file path=ppt/media/Eca_color124.png>
</file>

<file path=ppt/media/Eca_color126.png>
</file>

<file path=ppt/media/Eca_color128.png>
</file>

<file path=ppt/media/Eca_color130.png>
</file>

<file path=ppt/media/Eca_color132.png>
</file>

<file path=ppt/media/Eca_color134.png>
</file>

<file path=ppt/media/Eca_color136.png>
</file>

<file path=ppt/media/Eca_color138.png>
</file>

<file path=ppt/media/Eca_color14.png>
</file>

<file path=ppt/media/Eca_color140.png>
</file>

<file path=ppt/media/Eca_color142.png>
</file>

<file path=ppt/media/Eca_color144.png>
</file>

<file path=ppt/media/Eca_color146.png>
</file>

<file path=ppt/media/Eca_color148.png>
</file>

<file path=ppt/media/Eca_color150.png>
</file>

<file path=ppt/media/Eca_color152.png>
</file>

<file path=ppt/media/Eca_color154.png>
</file>

<file path=ppt/media/Eca_color156.png>
</file>

<file path=ppt/media/Eca_color158.png>
</file>

<file path=ppt/media/Eca_color16.png>
</file>

<file path=ppt/media/Eca_color160.png>
</file>

<file path=ppt/media/Eca_color162.png>
</file>

<file path=ppt/media/Eca_color164.png>
</file>

<file path=ppt/media/Eca_color166.png>
</file>

<file path=ppt/media/Eca_color168.png>
</file>

<file path=ppt/media/Eca_color170.png>
</file>

<file path=ppt/media/Eca_color172.png>
</file>

<file path=ppt/media/Eca_color174.png>
</file>

<file path=ppt/media/Eca_color176.png>
</file>

<file path=ppt/media/Eca_color178.png>
</file>

<file path=ppt/media/Eca_color18.png>
</file>

<file path=ppt/media/Eca_color180.png>
</file>

<file path=ppt/media/Eca_color182.png>
</file>

<file path=ppt/media/Eca_color184.png>
</file>

<file path=ppt/media/Eca_color186.png>
</file>

<file path=ppt/media/Eca_color188.png>
</file>

<file path=ppt/media/Eca_color190.png>
</file>

<file path=ppt/media/Eca_color192.png>
</file>

<file path=ppt/media/Eca_color194.png>
</file>

<file path=ppt/media/Eca_color196.png>
</file>

<file path=ppt/media/Eca_color198.png>
</file>

<file path=ppt/media/Eca_color2.png>
</file>

<file path=ppt/media/Eca_color20.png>
</file>

<file path=ppt/media/Eca_color200.png>
</file>

<file path=ppt/media/Eca_color202.png>
</file>

<file path=ppt/media/Eca_color204.png>
</file>

<file path=ppt/media/Eca_color206.png>
</file>

<file path=ppt/media/Eca_color208.png>
</file>

<file path=ppt/media/Eca_color210.png>
</file>

<file path=ppt/media/Eca_color212.png>
</file>

<file path=ppt/media/Eca_color214.png>
</file>

<file path=ppt/media/Eca_color216.png>
</file>

<file path=ppt/media/Eca_color218.png>
</file>

<file path=ppt/media/Eca_color22.png>
</file>

<file path=ppt/media/Eca_color220.png>
</file>

<file path=ppt/media/Eca_color222.png>
</file>

<file path=ppt/media/Eca_color224.png>
</file>

<file path=ppt/media/Eca_color226.png>
</file>

<file path=ppt/media/Eca_color228.png>
</file>

<file path=ppt/media/Eca_color230.png>
</file>

<file path=ppt/media/Eca_color232.png>
</file>

<file path=ppt/media/Eca_color234.png>
</file>

<file path=ppt/media/Eca_color236.png>
</file>

<file path=ppt/media/Eca_color238.png>
</file>

<file path=ppt/media/Eca_color24.png>
</file>

<file path=ppt/media/Eca_color240.png>
</file>

<file path=ppt/media/Eca_color242.png>
</file>

<file path=ppt/media/Eca_color244.png>
</file>

<file path=ppt/media/Eca_color246.png>
</file>

<file path=ppt/media/Eca_color248.png>
</file>

<file path=ppt/media/Eca_color250.png>
</file>

<file path=ppt/media/Eca_color252.png>
</file>

<file path=ppt/media/Eca_color254.png>
</file>

<file path=ppt/media/Eca_color256.png>
</file>

<file path=ppt/media/Eca_color258.png>
</file>

<file path=ppt/media/Eca_color26.png>
</file>

<file path=ppt/media/Eca_color260.png>
</file>

<file path=ppt/media/Eca_color262.png>
</file>

<file path=ppt/media/Eca_color264.png>
</file>

<file path=ppt/media/Eca_color266.png>
</file>

<file path=ppt/media/Eca_color268.png>
</file>

<file path=ppt/media/Eca_color270.png>
</file>

<file path=ppt/media/Eca_color272.png>
</file>

<file path=ppt/media/Eca_color274.png>
</file>

<file path=ppt/media/Eca_color276.png>
</file>

<file path=ppt/media/Eca_color278.png>
</file>

<file path=ppt/media/Eca_color28.png>
</file>

<file path=ppt/media/Eca_color280.png>
</file>

<file path=ppt/media/Eca_color282.png>
</file>

<file path=ppt/media/Eca_color284.png>
</file>

<file path=ppt/media/Eca_color288.png>
</file>

<file path=ppt/media/Eca_color290.png>
</file>

<file path=ppt/media/Eca_color292.png>
</file>

<file path=ppt/media/Eca_color294.png>
</file>

<file path=ppt/media/Eca_color296.png>
</file>

<file path=ppt/media/Eca_color298.png>
</file>

<file path=ppt/media/Eca_color30.png>
</file>

<file path=ppt/media/Eca_color300.png>
</file>

<file path=ppt/media/Eca_color302.png>
</file>

<file path=ppt/media/Eca_color304.png>
</file>

<file path=ppt/media/Eca_color306.png>
</file>

<file path=ppt/media/Eca_color308.png>
</file>

<file path=ppt/media/Eca_color310.png>
</file>

<file path=ppt/media/Eca_color312.png>
</file>

<file path=ppt/media/Eca_color314.png>
</file>

<file path=ppt/media/Eca_color316.png>
</file>

<file path=ppt/media/Eca_color318.png>
</file>

<file path=ppt/media/Eca_color32.png>
</file>

<file path=ppt/media/Eca_color320.png>
</file>

<file path=ppt/media/Eca_color322.png>
</file>

<file path=ppt/media/Eca_color324.png>
</file>

<file path=ppt/media/Eca_color326.png>
</file>

<file path=ppt/media/Eca_color328.png>
</file>

<file path=ppt/media/Eca_color330.png>
</file>

<file path=ppt/media/Eca_color332.png>
</file>

<file path=ppt/media/Eca_color334.png>
</file>

<file path=ppt/media/Eca_color336.png>
</file>

<file path=ppt/media/Eca_color338.png>
</file>

<file path=ppt/media/Eca_color34.png>
</file>

<file path=ppt/media/Eca_color340.png>
</file>

<file path=ppt/media/Eca_color342.png>
</file>

<file path=ppt/media/Eca_color344.png>
</file>

<file path=ppt/media/Eca_color346.png>
</file>

<file path=ppt/media/Eca_color348.png>
</file>

<file path=ppt/media/Eca_color350.png>
</file>

<file path=ppt/media/Eca_color352.png>
</file>

<file path=ppt/media/Eca_color354.png>
</file>

<file path=ppt/media/Eca_color356.png>
</file>

<file path=ppt/media/Eca_color358.png>
</file>

<file path=ppt/media/Eca_color36.png>
</file>

<file path=ppt/media/Eca_color360.png>
</file>

<file path=ppt/media/Eca_color362.png>
</file>

<file path=ppt/media/Eca_color364.png>
</file>

<file path=ppt/media/Eca_color366.png>
</file>

<file path=ppt/media/Eca_color368.png>
</file>

<file path=ppt/media/Eca_color370.png>
</file>

<file path=ppt/media/Eca_color372.png>
</file>

<file path=ppt/media/Eca_color374.png>
</file>

<file path=ppt/media/Eca_color376.png>
</file>

<file path=ppt/media/Eca_color378.png>
</file>

<file path=ppt/media/Eca_color38.png>
</file>

<file path=ppt/media/Eca_color380.png>
</file>

<file path=ppt/media/Eca_color382.png>
</file>

<file path=ppt/media/Eca_color384.png>
</file>

<file path=ppt/media/Eca_color386.png>
</file>

<file path=ppt/media/Eca_color388.png>
</file>

<file path=ppt/media/Eca_color390.png>
</file>

<file path=ppt/media/Eca_color392.png>
</file>

<file path=ppt/media/Eca_color394.png>
</file>

<file path=ppt/media/Eca_color396.png>
</file>

<file path=ppt/media/Eca_color398.png>
</file>

<file path=ppt/media/Eca_color4.png>
</file>

<file path=ppt/media/Eca_color40.png>
</file>

<file path=ppt/media/Eca_color400.png>
</file>

<file path=ppt/media/Eca_color402.png>
</file>

<file path=ppt/media/Eca_color404.png>
</file>

<file path=ppt/media/Eca_color406.png>
</file>

<file path=ppt/media/Eca_color408.png>
</file>

<file path=ppt/media/Eca_color410.png>
</file>

<file path=ppt/media/Eca_color412.png>
</file>

<file path=ppt/media/Eca_color414.png>
</file>

<file path=ppt/media/Eca_color416.png>
</file>

<file path=ppt/media/Eca_color418.png>
</file>

<file path=ppt/media/Eca_color42.png>
</file>

<file path=ppt/media/Eca_color420.png>
</file>

<file path=ppt/media/Eca_color422.png>
</file>

<file path=ppt/media/Eca_color424.png>
</file>

<file path=ppt/media/Eca_color426.png>
</file>

<file path=ppt/media/Eca_color428.png>
</file>

<file path=ppt/media/Eca_color430.png>
</file>

<file path=ppt/media/Eca_color432.png>
</file>

<file path=ppt/media/Eca_color434.png>
</file>

<file path=ppt/media/Eca_color436.png>
</file>

<file path=ppt/media/Eca_color438.png>
</file>

<file path=ppt/media/Eca_color44.png>
</file>

<file path=ppt/media/Eca_color440.png>
</file>

<file path=ppt/media/Eca_color442.png>
</file>

<file path=ppt/media/Eca_color444.png>
</file>

<file path=ppt/media/Eca_color446.png>
</file>

<file path=ppt/media/Eca_color448.png>
</file>

<file path=ppt/media/Eca_color450.png>
</file>

<file path=ppt/media/Eca_color452.png>
</file>

<file path=ppt/media/Eca_color454.png>
</file>

<file path=ppt/media/Eca_color456.png>
</file>

<file path=ppt/media/Eca_color458.png>
</file>

<file path=ppt/media/Eca_color46.png>
</file>

<file path=ppt/media/Eca_color460.png>
</file>

<file path=ppt/media/Eca_color462.png>
</file>

<file path=ppt/media/Eca_color464.png>
</file>

<file path=ppt/media/Eca_color466.png>
</file>

<file path=ppt/media/Eca_color468.png>
</file>

<file path=ppt/media/Eca_color470.png>
</file>

<file path=ppt/media/Eca_color472.png>
</file>

<file path=ppt/media/Eca_color474.png>
</file>

<file path=ppt/media/Eca_color476.png>
</file>

<file path=ppt/media/Eca_color478.png>
</file>

<file path=ppt/media/Eca_color48.png>
</file>

<file path=ppt/media/Eca_color480.png>
</file>

<file path=ppt/media/Eca_color482.png>
</file>

<file path=ppt/media/Eca_color484.png>
</file>

<file path=ppt/media/Eca_color486.png>
</file>

<file path=ppt/media/Eca_color488.png>
</file>

<file path=ppt/media/Eca_color490.png>
</file>

<file path=ppt/media/Eca_color492.png>
</file>

<file path=ppt/media/Eca_color494.png>
</file>

<file path=ppt/media/Eca_color496.png>
</file>

<file path=ppt/media/Eca_color498.png>
</file>

<file path=ppt/media/Eca_color50.png>
</file>

<file path=ppt/media/Eca_color500.png>
</file>

<file path=ppt/media/Eca_color502.png>
</file>

<file path=ppt/media/Eca_color504.png>
</file>

<file path=ppt/media/Eca_color506.png>
</file>

<file path=ppt/media/Eca_color508.png>
</file>

<file path=ppt/media/Eca_color510.png>
</file>

<file path=ppt/media/Eca_color512.png>
</file>

<file path=ppt/media/Eca_color514.png>
</file>

<file path=ppt/media/Eca_color516.png>
</file>

<file path=ppt/media/Eca_color518.png>
</file>

<file path=ppt/media/Eca_color52.png>
</file>

<file path=ppt/media/Eca_color520.png>
</file>

<file path=ppt/media/Eca_color524.png>
</file>

<file path=ppt/media/Eca_color526.png>
</file>

<file path=ppt/media/Eca_color528.png>
</file>

<file path=ppt/media/Eca_color530.png>
</file>

<file path=ppt/media/Eca_color54.png>
</file>

<file path=ppt/media/Eca_color56.png>
</file>

<file path=ppt/media/Eca_color58.png>
</file>

<file path=ppt/media/Eca_color6.png>
</file>

<file path=ppt/media/Eca_color60.png>
</file>

<file path=ppt/media/Eca_color62.png>
</file>

<file path=ppt/media/Eca_color64.png>
</file>

<file path=ppt/media/Eca_color66.png>
</file>

<file path=ppt/media/Eca_color68.png>
</file>

<file path=ppt/media/Eca_color70.png>
</file>

<file path=ppt/media/Eca_color72.png>
</file>

<file path=ppt/media/Eca_color74.png>
</file>

<file path=ppt/media/Eca_color76.png>
</file>

<file path=ppt/media/Eca_color78.png>
</file>

<file path=ppt/media/Eca_color8.png>
</file>

<file path=ppt/media/Eca_color80.png>
</file>

<file path=ppt/media/Eca_color82.png>
</file>

<file path=ppt/media/Eca_color84.png>
</file>

<file path=ppt/media/Eca_color86.png>
</file>

<file path=ppt/media/Eca_color88.png>
</file>

<file path=ppt/media/Eca_color90.png>
</file>

<file path=ppt/media/Eca_color92.png>
</file>

<file path=ppt/media/Eca_color94.png>
</file>

<file path=ppt/media/Eca_color96.png>
</file>

<file path=ppt/media/Eca_color98.png>
</file>

<file path=ppt/media/logo_e1.png>
</file>

<file path=ppt/media/logo_e101.png>
</file>

<file path=ppt/media/logo_e103.png>
</file>

<file path=ppt/media/logo_e105.png>
</file>

<file path=ppt/media/logo_e107.png>
</file>

<file path=ppt/media/logo_e109.png>
</file>

<file path=ppt/media/logo_e11.png>
</file>

<file path=ppt/media/logo_e111.png>
</file>

<file path=ppt/media/logo_e113.png>
</file>

<file path=ppt/media/logo_e115.png>
</file>

<file path=ppt/media/logo_e117.png>
</file>

<file path=ppt/media/logo_e119.png>
</file>

<file path=ppt/media/logo_e121.png>
</file>

<file path=ppt/media/logo_e123.png>
</file>

<file path=ppt/media/logo_e125.png>
</file>

<file path=ppt/media/logo_e127.png>
</file>

<file path=ppt/media/logo_e129.png>
</file>

<file path=ppt/media/logo_e13.png>
</file>

<file path=ppt/media/logo_e131.png>
</file>

<file path=ppt/media/logo_e133.png>
</file>

<file path=ppt/media/logo_e135.png>
</file>

<file path=ppt/media/logo_e137.png>
</file>

<file path=ppt/media/logo_e139.png>
</file>

<file path=ppt/media/logo_e141.png>
</file>

<file path=ppt/media/logo_e143.png>
</file>

<file path=ppt/media/logo_e145.png>
</file>

<file path=ppt/media/logo_e147.png>
</file>

<file path=ppt/media/logo_e149.png>
</file>

<file path=ppt/media/logo_e15.png>
</file>

<file path=ppt/media/logo_e151.png>
</file>

<file path=ppt/media/logo_e153.png>
</file>

<file path=ppt/media/logo_e155.png>
</file>

<file path=ppt/media/logo_e157.png>
</file>

<file path=ppt/media/logo_e159.png>
</file>

<file path=ppt/media/logo_e161.png>
</file>

<file path=ppt/media/logo_e163.png>
</file>

<file path=ppt/media/logo_e165.png>
</file>

<file path=ppt/media/logo_e167.png>
</file>

<file path=ppt/media/logo_e169.png>
</file>

<file path=ppt/media/logo_e17.png>
</file>

<file path=ppt/media/logo_e171.png>
</file>

<file path=ppt/media/logo_e173.png>
</file>

<file path=ppt/media/logo_e175.png>
</file>

<file path=ppt/media/logo_e177.png>
</file>

<file path=ppt/media/logo_e179.png>
</file>

<file path=ppt/media/logo_e181.png>
</file>

<file path=ppt/media/logo_e183.png>
</file>

<file path=ppt/media/logo_e185.png>
</file>

<file path=ppt/media/logo_e187.png>
</file>

<file path=ppt/media/logo_e189.png>
</file>

<file path=ppt/media/logo_e19.png>
</file>

<file path=ppt/media/logo_e191.png>
</file>

<file path=ppt/media/logo_e193.png>
</file>

<file path=ppt/media/logo_e195.png>
</file>

<file path=ppt/media/logo_e197.png>
</file>

<file path=ppt/media/logo_e199.png>
</file>

<file path=ppt/media/logo_e201.png>
</file>

<file path=ppt/media/logo_e203.png>
</file>

<file path=ppt/media/logo_e205.png>
</file>

<file path=ppt/media/logo_e207.png>
</file>

<file path=ppt/media/logo_e209.png>
</file>

<file path=ppt/media/logo_e21.png>
</file>

<file path=ppt/media/logo_e211.png>
</file>

<file path=ppt/media/logo_e213.png>
</file>

<file path=ppt/media/logo_e215.png>
</file>

<file path=ppt/media/logo_e217.png>
</file>

<file path=ppt/media/logo_e219.png>
</file>

<file path=ppt/media/logo_e221.png>
</file>

<file path=ppt/media/logo_e223.png>
</file>

<file path=ppt/media/logo_e225.png>
</file>

<file path=ppt/media/logo_e227.png>
</file>

<file path=ppt/media/logo_e229.png>
</file>

<file path=ppt/media/logo_e23.png>
</file>

<file path=ppt/media/logo_e231.png>
</file>

<file path=ppt/media/logo_e233.png>
</file>

<file path=ppt/media/logo_e235.png>
</file>

<file path=ppt/media/logo_e237.png>
</file>

<file path=ppt/media/logo_e239.png>
</file>

<file path=ppt/media/logo_e241.png>
</file>

<file path=ppt/media/logo_e243.png>
</file>

<file path=ppt/media/logo_e245.png>
</file>

<file path=ppt/media/logo_e247.png>
</file>

<file path=ppt/media/logo_e249.png>
</file>

<file path=ppt/media/logo_e25.png>
</file>

<file path=ppt/media/logo_e251.png>
</file>

<file path=ppt/media/logo_e253.png>
</file>

<file path=ppt/media/logo_e255.png>
</file>

<file path=ppt/media/logo_e257.png>
</file>

<file path=ppt/media/logo_e259.png>
</file>

<file path=ppt/media/logo_e261.png>
</file>

<file path=ppt/media/logo_e263.png>
</file>

<file path=ppt/media/logo_e265.png>
</file>

<file path=ppt/media/logo_e267.png>
</file>

<file path=ppt/media/logo_e269.png>
</file>

<file path=ppt/media/logo_e27.png>
</file>

<file path=ppt/media/logo_e271.png>
</file>

<file path=ppt/media/logo_e273.png>
</file>

<file path=ppt/media/logo_e275.png>
</file>

<file path=ppt/media/logo_e277.png>
</file>

<file path=ppt/media/logo_e279.png>
</file>

<file path=ppt/media/logo_e281.png>
</file>

<file path=ppt/media/logo_e283.png>
</file>

<file path=ppt/media/logo_e287.png>
</file>

<file path=ppt/media/logo_e289.png>
</file>

<file path=ppt/media/logo_e29.png>
</file>

<file path=ppt/media/logo_e291.png>
</file>

<file path=ppt/media/logo_e293.png>
</file>

<file path=ppt/media/logo_e295.png>
</file>

<file path=ppt/media/logo_e297.png>
</file>

<file path=ppt/media/logo_e299.png>
</file>

<file path=ppt/media/logo_e3.png>
</file>

<file path=ppt/media/logo_e301.png>
</file>

<file path=ppt/media/logo_e303.png>
</file>

<file path=ppt/media/logo_e305.png>
</file>

<file path=ppt/media/logo_e307.png>
</file>

<file path=ppt/media/logo_e309.png>
</file>

<file path=ppt/media/logo_e31.png>
</file>

<file path=ppt/media/logo_e311.png>
</file>

<file path=ppt/media/logo_e313.png>
</file>

<file path=ppt/media/logo_e315.png>
</file>

<file path=ppt/media/logo_e317.png>
</file>

<file path=ppt/media/logo_e319.png>
</file>

<file path=ppt/media/logo_e321.png>
</file>

<file path=ppt/media/logo_e323.png>
</file>

<file path=ppt/media/logo_e325.png>
</file>

<file path=ppt/media/logo_e327.png>
</file>

<file path=ppt/media/logo_e329.png>
</file>

<file path=ppt/media/logo_e33.png>
</file>

<file path=ppt/media/logo_e331.png>
</file>

<file path=ppt/media/logo_e333.png>
</file>

<file path=ppt/media/logo_e335.png>
</file>

<file path=ppt/media/logo_e337.png>
</file>

<file path=ppt/media/logo_e339.png>
</file>

<file path=ppt/media/logo_e341.png>
</file>

<file path=ppt/media/logo_e343.png>
</file>

<file path=ppt/media/logo_e345.png>
</file>

<file path=ppt/media/logo_e347.png>
</file>

<file path=ppt/media/logo_e349.png>
</file>

<file path=ppt/media/logo_e35.png>
</file>

<file path=ppt/media/logo_e351.png>
</file>

<file path=ppt/media/logo_e353.png>
</file>

<file path=ppt/media/logo_e355.png>
</file>

<file path=ppt/media/logo_e357.png>
</file>

<file path=ppt/media/logo_e359.png>
</file>

<file path=ppt/media/logo_e361.png>
</file>

<file path=ppt/media/logo_e363.png>
</file>

<file path=ppt/media/logo_e365.png>
</file>

<file path=ppt/media/logo_e367.png>
</file>

<file path=ppt/media/logo_e369.png>
</file>

<file path=ppt/media/logo_e37.png>
</file>

<file path=ppt/media/logo_e371.png>
</file>

<file path=ppt/media/logo_e373.png>
</file>

<file path=ppt/media/logo_e375.png>
</file>

<file path=ppt/media/logo_e377.png>
</file>

<file path=ppt/media/logo_e379.png>
</file>

<file path=ppt/media/logo_e381.png>
</file>

<file path=ppt/media/logo_e383.png>
</file>

<file path=ppt/media/logo_e385.png>
</file>

<file path=ppt/media/logo_e387.png>
</file>

<file path=ppt/media/logo_e389.png>
</file>

<file path=ppt/media/logo_e39.png>
</file>

<file path=ppt/media/logo_e391.png>
</file>

<file path=ppt/media/logo_e393.png>
</file>

<file path=ppt/media/logo_e395.png>
</file>

<file path=ppt/media/logo_e397.png>
</file>

<file path=ppt/media/logo_e399.png>
</file>

<file path=ppt/media/logo_e401.png>
</file>

<file path=ppt/media/logo_e403.png>
</file>

<file path=ppt/media/logo_e405.png>
</file>

<file path=ppt/media/logo_e407.png>
</file>

<file path=ppt/media/logo_e409.png>
</file>

<file path=ppt/media/logo_e41.png>
</file>

<file path=ppt/media/logo_e411.png>
</file>

<file path=ppt/media/logo_e413.png>
</file>

<file path=ppt/media/logo_e415.png>
</file>

<file path=ppt/media/logo_e417.png>
</file>

<file path=ppt/media/logo_e419.png>
</file>

<file path=ppt/media/logo_e421.png>
</file>

<file path=ppt/media/logo_e423.png>
</file>

<file path=ppt/media/logo_e425.png>
</file>

<file path=ppt/media/logo_e427.png>
</file>

<file path=ppt/media/logo_e429.png>
</file>

<file path=ppt/media/logo_e43.png>
</file>

<file path=ppt/media/logo_e431.png>
</file>

<file path=ppt/media/logo_e433.png>
</file>

<file path=ppt/media/logo_e435.png>
</file>

<file path=ppt/media/logo_e437.png>
</file>

<file path=ppt/media/logo_e439.png>
</file>

<file path=ppt/media/logo_e441.png>
</file>

<file path=ppt/media/logo_e443.png>
</file>

<file path=ppt/media/logo_e445.png>
</file>

<file path=ppt/media/logo_e447.png>
</file>

<file path=ppt/media/logo_e449.png>
</file>

<file path=ppt/media/logo_e45.png>
</file>

<file path=ppt/media/logo_e451.png>
</file>

<file path=ppt/media/logo_e453.png>
</file>

<file path=ppt/media/logo_e455.png>
</file>

<file path=ppt/media/logo_e457.png>
</file>

<file path=ppt/media/logo_e459.png>
</file>

<file path=ppt/media/logo_e461.png>
</file>

<file path=ppt/media/logo_e463.png>
</file>

<file path=ppt/media/logo_e465.png>
</file>

<file path=ppt/media/logo_e467.png>
</file>

<file path=ppt/media/logo_e469.png>
</file>

<file path=ppt/media/logo_e47.png>
</file>

<file path=ppt/media/logo_e471.png>
</file>

<file path=ppt/media/logo_e473.png>
</file>

<file path=ppt/media/logo_e475.png>
</file>

<file path=ppt/media/logo_e477.png>
</file>

<file path=ppt/media/logo_e479.png>
</file>

<file path=ppt/media/logo_e481.png>
</file>

<file path=ppt/media/logo_e483.png>
</file>

<file path=ppt/media/logo_e485.png>
</file>

<file path=ppt/media/logo_e487.png>
</file>

<file path=ppt/media/logo_e489.png>
</file>

<file path=ppt/media/logo_e49.png>
</file>

<file path=ppt/media/logo_e491.png>
</file>

<file path=ppt/media/logo_e493.png>
</file>

<file path=ppt/media/logo_e495.png>
</file>

<file path=ppt/media/logo_e497.png>
</file>

<file path=ppt/media/logo_e499.png>
</file>

<file path=ppt/media/logo_e5.png>
</file>

<file path=ppt/media/logo_e501.png>
</file>

<file path=ppt/media/logo_e503.png>
</file>

<file path=ppt/media/logo_e505.png>
</file>

<file path=ppt/media/logo_e507.png>
</file>

<file path=ppt/media/logo_e509.png>
</file>

<file path=ppt/media/logo_e51.png>
</file>

<file path=ppt/media/logo_e511.png>
</file>

<file path=ppt/media/logo_e513.png>
</file>

<file path=ppt/media/logo_e515.png>
</file>

<file path=ppt/media/logo_e517.png>
</file>

<file path=ppt/media/logo_e519.png>
</file>

<file path=ppt/media/logo_e523.png>
</file>

<file path=ppt/media/logo_e525.png>
</file>

<file path=ppt/media/logo_e527.png>
</file>

<file path=ppt/media/logo_e529.png>
</file>

<file path=ppt/media/logo_e53.png>
</file>

<file path=ppt/media/logo_e55.png>
</file>

<file path=ppt/media/logo_e57.png>
</file>

<file path=ppt/media/logo_e59.png>
</file>

<file path=ppt/media/logo_e61.png>
</file>

<file path=ppt/media/logo_e63.png>
</file>

<file path=ppt/media/logo_e65.png>
</file>

<file path=ppt/media/logo_e67.png>
</file>

<file path=ppt/media/logo_e69.png>
</file>

<file path=ppt/media/logo_e7.png>
</file>

<file path=ppt/media/logo_e71.png>
</file>

<file path=ppt/media/logo_e73.png>
</file>

<file path=ppt/media/logo_e75.png>
</file>

<file path=ppt/media/logo_e77.png>
</file>

<file path=ppt/media/logo_e79.png>
</file>

<file path=ppt/media/logo_e81.png>
</file>

<file path=ppt/media/logo_e83.png>
</file>

<file path=ppt/media/logo_e85.png>
</file>

<file path=ppt/media/logo_e87.png>
</file>

<file path=ppt/media/logo_e89.png>
</file>

<file path=ppt/media/logo_e9.png>
</file>

<file path=ppt/media/logo_e91.png>
</file>

<file path=ppt/media/logo_e93.png>
</file>

<file path=ppt/media/logo_e95.png>
</file>

<file path=ppt/media/logo_e97.png>
</file>

<file path=ppt/media/logo_e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54385215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.png"/>
  <Relationship Id="rId3" Type="http://schemas.openxmlformats.org/officeDocument/2006/relationships/image" Target="../media/Eca_color2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.png"/>
  <Relationship Id="rId3" Type="http://schemas.openxmlformats.org/officeDocument/2006/relationships/image" Target="../media/Eca_color20.png"/>
</Relationships>

</file>

<file path=ppt/slides/_rels/slide1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9.png"/>
  <Relationship Id="rId3" Type="http://schemas.openxmlformats.org/officeDocument/2006/relationships/image" Target="../media/Eca_color200.png"/>
</Relationships>

</file>

<file path=ppt/slides/_rels/slide1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1.png"/>
  <Relationship Id="rId3" Type="http://schemas.openxmlformats.org/officeDocument/2006/relationships/image" Target="../media/Eca_color202.png"/>
</Relationships>

</file>

<file path=ppt/slides/_rels/slide1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3.png"/>
  <Relationship Id="rId3" Type="http://schemas.openxmlformats.org/officeDocument/2006/relationships/image" Target="../media/Eca_color204.png"/>
</Relationships>

</file>

<file path=ppt/slides/_rels/slide1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5.png"/>
  <Relationship Id="rId3" Type="http://schemas.openxmlformats.org/officeDocument/2006/relationships/image" Target="../media/Eca_color206.png"/>
</Relationships>

</file>

<file path=ppt/slides/_rels/slide1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7.png"/>
  <Relationship Id="rId3" Type="http://schemas.openxmlformats.org/officeDocument/2006/relationships/image" Target="../media/Eca_color208.png"/>
</Relationships>

</file>

<file path=ppt/slides/_rels/slide1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9.png"/>
  <Relationship Id="rId3" Type="http://schemas.openxmlformats.org/officeDocument/2006/relationships/image" Target="../media/Eca_color210.png"/>
</Relationships>

</file>

<file path=ppt/slides/_rels/slide1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1.png"/>
  <Relationship Id="rId3" Type="http://schemas.openxmlformats.org/officeDocument/2006/relationships/image" Target="../media/Eca_color212.png"/>
</Relationships>

</file>

<file path=ppt/slides/_rels/slide1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3.png"/>
  <Relationship Id="rId3" Type="http://schemas.openxmlformats.org/officeDocument/2006/relationships/image" Target="../media/Eca_color214.png"/>
</Relationships>

</file>

<file path=ppt/slides/_rels/slide1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5.png"/>
  <Relationship Id="rId3" Type="http://schemas.openxmlformats.org/officeDocument/2006/relationships/image" Target="../media/Eca_color216.png"/>
</Relationships>

</file>

<file path=ppt/slides/_rels/slide1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7.png"/>
  <Relationship Id="rId3" Type="http://schemas.openxmlformats.org/officeDocument/2006/relationships/image" Target="../media/Eca_color218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.png"/>
  <Relationship Id="rId3" Type="http://schemas.openxmlformats.org/officeDocument/2006/relationships/image" Target="../media/Eca_color22.png"/>
</Relationships>

</file>

<file path=ppt/slides/_rels/slide1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9.png"/>
  <Relationship Id="rId3" Type="http://schemas.openxmlformats.org/officeDocument/2006/relationships/image" Target="../media/Eca_color220.png"/>
</Relationships>

</file>

<file path=ppt/slides/_rels/slide1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1.png"/>
  <Relationship Id="rId3" Type="http://schemas.openxmlformats.org/officeDocument/2006/relationships/image" Target="../media/Eca_color222.png"/>
</Relationships>

</file>

<file path=ppt/slides/_rels/slide1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3.png"/>
  <Relationship Id="rId3" Type="http://schemas.openxmlformats.org/officeDocument/2006/relationships/image" Target="../media/Eca_color224.png"/>
</Relationships>

</file>

<file path=ppt/slides/_rels/slide1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5.png"/>
  <Relationship Id="rId3" Type="http://schemas.openxmlformats.org/officeDocument/2006/relationships/image" Target="../media/Eca_color226.png"/>
</Relationships>

</file>

<file path=ppt/slides/_rels/slide1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7.png"/>
  <Relationship Id="rId3" Type="http://schemas.openxmlformats.org/officeDocument/2006/relationships/image" Target="../media/Eca_color228.png"/>
</Relationships>

</file>

<file path=ppt/slides/_rels/slide1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9.png"/>
  <Relationship Id="rId3" Type="http://schemas.openxmlformats.org/officeDocument/2006/relationships/image" Target="../media/Eca_color230.png"/>
</Relationships>

</file>

<file path=ppt/slides/_rels/slide1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1.png"/>
  <Relationship Id="rId3" Type="http://schemas.openxmlformats.org/officeDocument/2006/relationships/image" Target="../media/Eca_color232.png"/>
</Relationships>

</file>

<file path=ppt/slides/_rels/slide1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3.png"/>
  <Relationship Id="rId3" Type="http://schemas.openxmlformats.org/officeDocument/2006/relationships/image" Target="../media/Eca_color234.png"/>
</Relationships>

</file>

<file path=ppt/slides/_rels/slide1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5.png"/>
  <Relationship Id="rId3" Type="http://schemas.openxmlformats.org/officeDocument/2006/relationships/image" Target="../media/Eca_color236.png"/>
</Relationships>

</file>

<file path=ppt/slides/_rels/slide1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7.png"/>
  <Relationship Id="rId3" Type="http://schemas.openxmlformats.org/officeDocument/2006/relationships/image" Target="../media/Eca_color238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.png"/>
  <Relationship Id="rId3" Type="http://schemas.openxmlformats.org/officeDocument/2006/relationships/image" Target="../media/Eca_color24.png"/>
</Relationships>

</file>

<file path=ppt/slides/_rels/slide1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9.png"/>
  <Relationship Id="rId3" Type="http://schemas.openxmlformats.org/officeDocument/2006/relationships/image" Target="../media/Eca_color240.png"/>
</Relationships>

</file>

<file path=ppt/slides/_rels/slide1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1.png"/>
  <Relationship Id="rId3" Type="http://schemas.openxmlformats.org/officeDocument/2006/relationships/image" Target="../media/Eca_color242.png"/>
</Relationships>

</file>

<file path=ppt/slides/_rels/slide1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3.png"/>
  <Relationship Id="rId3" Type="http://schemas.openxmlformats.org/officeDocument/2006/relationships/image" Target="../media/Eca_color244.png"/>
</Relationships>

</file>

<file path=ppt/slides/_rels/slide1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5.png"/>
  <Relationship Id="rId3" Type="http://schemas.openxmlformats.org/officeDocument/2006/relationships/image" Target="../media/Eca_color246.png"/>
</Relationships>

</file>

<file path=ppt/slides/_rels/slide1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7.png"/>
  <Relationship Id="rId3" Type="http://schemas.openxmlformats.org/officeDocument/2006/relationships/image" Target="../media/Eca_color248.png"/>
</Relationships>

</file>

<file path=ppt/slides/_rels/slide1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9.png"/>
  <Relationship Id="rId3" Type="http://schemas.openxmlformats.org/officeDocument/2006/relationships/image" Target="../media/Eca_color250.png"/>
</Relationships>

</file>

<file path=ppt/slides/_rels/slide1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1.png"/>
  <Relationship Id="rId3" Type="http://schemas.openxmlformats.org/officeDocument/2006/relationships/image" Target="../media/Eca_color252.png"/>
</Relationships>

</file>

<file path=ppt/slides/_rels/slide1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3.png"/>
  <Relationship Id="rId3" Type="http://schemas.openxmlformats.org/officeDocument/2006/relationships/image" Target="../media/Eca_color254.png"/>
</Relationships>

</file>

<file path=ppt/slides/_rels/slide1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5.png"/>
  <Relationship Id="rId3" Type="http://schemas.openxmlformats.org/officeDocument/2006/relationships/image" Target="../media/Eca_color256.png"/>
</Relationships>

</file>

<file path=ppt/slides/_rels/slide1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7.png"/>
  <Relationship Id="rId3" Type="http://schemas.openxmlformats.org/officeDocument/2006/relationships/image" Target="../media/Eca_color258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.png"/>
  <Relationship Id="rId3" Type="http://schemas.openxmlformats.org/officeDocument/2006/relationships/image" Target="../media/Eca_color26.png"/>
</Relationships>

</file>

<file path=ppt/slides/_rels/slide1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9.png"/>
  <Relationship Id="rId3" Type="http://schemas.openxmlformats.org/officeDocument/2006/relationships/image" Target="../media/Eca_color260.png"/>
</Relationships>

</file>

<file path=ppt/slides/_rels/slide1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1.png"/>
  <Relationship Id="rId3" Type="http://schemas.openxmlformats.org/officeDocument/2006/relationships/image" Target="../media/Eca_color262.png"/>
</Relationships>

</file>

<file path=ppt/slides/_rels/slide1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3.png"/>
  <Relationship Id="rId3" Type="http://schemas.openxmlformats.org/officeDocument/2006/relationships/image" Target="../media/Eca_color264.png"/>
</Relationships>

</file>

<file path=ppt/slides/_rels/slide1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5.png"/>
  <Relationship Id="rId3" Type="http://schemas.openxmlformats.org/officeDocument/2006/relationships/image" Target="../media/Eca_color266.png"/>
</Relationships>

</file>

<file path=ppt/slides/_rels/slide1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7.png"/>
  <Relationship Id="rId3" Type="http://schemas.openxmlformats.org/officeDocument/2006/relationships/image" Target="../media/Eca_color268.png"/>
</Relationships>

</file>

<file path=ppt/slides/_rels/slide1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9.png"/>
  <Relationship Id="rId3" Type="http://schemas.openxmlformats.org/officeDocument/2006/relationships/image" Target="../media/Eca_color270.png"/>
</Relationships>

</file>

<file path=ppt/slides/_rels/slide1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1.png"/>
  <Relationship Id="rId3" Type="http://schemas.openxmlformats.org/officeDocument/2006/relationships/image" Target="../media/Eca_color272.png"/>
</Relationships>

</file>

<file path=ppt/slides/_rels/slide1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3.png"/>
  <Relationship Id="rId3" Type="http://schemas.openxmlformats.org/officeDocument/2006/relationships/image" Target="../media/Eca_color274.png"/>
</Relationships>

</file>

<file path=ppt/slides/_rels/slide1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5.png"/>
  <Relationship Id="rId3" Type="http://schemas.openxmlformats.org/officeDocument/2006/relationships/image" Target="../media/Eca_color276.png"/>
</Relationships>

</file>

<file path=ppt/slides/_rels/slide1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7.png"/>
  <Relationship Id="rId3" Type="http://schemas.openxmlformats.org/officeDocument/2006/relationships/image" Target="../media/Eca_color278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.png"/>
  <Relationship Id="rId3" Type="http://schemas.openxmlformats.org/officeDocument/2006/relationships/image" Target="../media/Eca_color28.png"/>
</Relationships>

</file>

<file path=ppt/slides/_rels/slide1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9.png"/>
  <Relationship Id="rId3" Type="http://schemas.openxmlformats.org/officeDocument/2006/relationships/image" Target="../media/Eca_color280.png"/>
</Relationships>

</file>

<file path=ppt/slides/_rels/slide1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1.png"/>
  <Relationship Id="rId3" Type="http://schemas.openxmlformats.org/officeDocument/2006/relationships/image" Target="../media/Eca_color282.png"/>
</Relationships>

</file>

<file path=ppt/slides/_rels/slide1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3.png"/>
  <Relationship Id="rId3" Type="http://schemas.openxmlformats.org/officeDocument/2006/relationships/image" Target="../media/Eca_color284.png"/>
</Relationships>

</file>

<file path=ppt/slides/_rels/slide1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5.png"/>
  <Relationship Id="rId3" Type="http://schemas.openxmlformats.org/officeDocument/2006/relationships/image" Target="../media/Eca_color286.png"/>
</Relationships>

</file>

<file path=ppt/slides/_rels/slide1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7.png"/>
  <Relationship Id="rId3" Type="http://schemas.openxmlformats.org/officeDocument/2006/relationships/image" Target="../media/Eca_color288.png"/>
</Relationships>

</file>

<file path=ppt/slides/_rels/slide1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9.png"/>
  <Relationship Id="rId3" Type="http://schemas.openxmlformats.org/officeDocument/2006/relationships/image" Target="../media/Eca_color290.png"/>
</Relationships>

</file>

<file path=ppt/slides/_rels/slide1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1.png"/>
  <Relationship Id="rId3" Type="http://schemas.openxmlformats.org/officeDocument/2006/relationships/image" Target="../media/Eca_color292.png"/>
</Relationships>

</file>

<file path=ppt/slides/_rels/slide1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3.png"/>
  <Relationship Id="rId3" Type="http://schemas.openxmlformats.org/officeDocument/2006/relationships/image" Target="../media/Eca_color294.png"/>
</Relationships>

</file>

<file path=ppt/slides/_rels/slide1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5.png"/>
  <Relationship Id="rId3" Type="http://schemas.openxmlformats.org/officeDocument/2006/relationships/image" Target="../media/Eca_color296.png"/>
</Relationships>

</file>

<file path=ppt/slides/_rels/slide1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7.png"/>
  <Relationship Id="rId3" Type="http://schemas.openxmlformats.org/officeDocument/2006/relationships/image" Target="../media/Eca_color298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.png"/>
  <Relationship Id="rId3" Type="http://schemas.openxmlformats.org/officeDocument/2006/relationships/image" Target="../media/Eca_color30.png"/>
</Relationships>

</file>

<file path=ppt/slides/_rels/slide1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9.png"/>
  <Relationship Id="rId3" Type="http://schemas.openxmlformats.org/officeDocument/2006/relationships/image" Target="../media/Eca_color300.png"/>
</Relationships>

</file>

<file path=ppt/slides/_rels/slide1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1.png"/>
  <Relationship Id="rId3" Type="http://schemas.openxmlformats.org/officeDocument/2006/relationships/image" Target="../media/Eca_color302.png"/>
</Relationships>

</file>

<file path=ppt/slides/_rels/slide1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3.png"/>
  <Relationship Id="rId3" Type="http://schemas.openxmlformats.org/officeDocument/2006/relationships/image" Target="../media/Eca_color304.png"/>
</Relationships>

</file>

<file path=ppt/slides/_rels/slide1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5.png"/>
  <Relationship Id="rId3" Type="http://schemas.openxmlformats.org/officeDocument/2006/relationships/image" Target="../media/Eca_color306.png"/>
</Relationships>

</file>

<file path=ppt/slides/_rels/slide1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7.png"/>
  <Relationship Id="rId3" Type="http://schemas.openxmlformats.org/officeDocument/2006/relationships/image" Target="../media/Eca_color308.png"/>
</Relationships>

</file>

<file path=ppt/slides/_rels/slide1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9.png"/>
  <Relationship Id="rId3" Type="http://schemas.openxmlformats.org/officeDocument/2006/relationships/image" Target="../media/Eca_color310.png"/>
</Relationships>

</file>

<file path=ppt/slides/_rels/slide1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1.png"/>
  <Relationship Id="rId3" Type="http://schemas.openxmlformats.org/officeDocument/2006/relationships/image" Target="../media/Eca_color312.png"/>
</Relationships>

</file>

<file path=ppt/slides/_rels/slide1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3.png"/>
  <Relationship Id="rId3" Type="http://schemas.openxmlformats.org/officeDocument/2006/relationships/image" Target="../media/Eca_color314.png"/>
</Relationships>

</file>

<file path=ppt/slides/_rels/slide1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5.png"/>
  <Relationship Id="rId3" Type="http://schemas.openxmlformats.org/officeDocument/2006/relationships/image" Target="../media/Eca_color316.png"/>
</Relationships>

</file>

<file path=ppt/slides/_rels/slide1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7.png"/>
  <Relationship Id="rId3" Type="http://schemas.openxmlformats.org/officeDocument/2006/relationships/image" Target="../media/Eca_color318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.png"/>
  <Relationship Id="rId3" Type="http://schemas.openxmlformats.org/officeDocument/2006/relationships/image" Target="../media/Eca_color32.png"/>
</Relationships>

</file>

<file path=ppt/slides/_rels/slide1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9.png"/>
  <Relationship Id="rId3" Type="http://schemas.openxmlformats.org/officeDocument/2006/relationships/image" Target="../media/Eca_color320.png"/>
</Relationships>

</file>

<file path=ppt/slides/_rels/slide1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1.png"/>
  <Relationship Id="rId3" Type="http://schemas.openxmlformats.org/officeDocument/2006/relationships/image" Target="../media/Eca_color322.png"/>
</Relationships>

</file>

<file path=ppt/slides/_rels/slide1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3.png"/>
  <Relationship Id="rId3" Type="http://schemas.openxmlformats.org/officeDocument/2006/relationships/image" Target="../media/Eca_color324.png"/>
</Relationships>

</file>

<file path=ppt/slides/_rels/slide1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5.png"/>
  <Relationship Id="rId3" Type="http://schemas.openxmlformats.org/officeDocument/2006/relationships/image" Target="../media/Eca_color326.png"/>
</Relationships>

</file>

<file path=ppt/slides/_rels/slide1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7.png"/>
  <Relationship Id="rId3" Type="http://schemas.openxmlformats.org/officeDocument/2006/relationships/image" Target="../media/Eca_color328.png"/>
</Relationships>

</file>

<file path=ppt/slides/_rels/slide1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9.png"/>
  <Relationship Id="rId3" Type="http://schemas.openxmlformats.org/officeDocument/2006/relationships/image" Target="../media/Eca_color330.png"/>
</Relationships>

</file>

<file path=ppt/slides/_rels/slide1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1.png"/>
  <Relationship Id="rId3" Type="http://schemas.openxmlformats.org/officeDocument/2006/relationships/image" Target="../media/Eca_color332.png"/>
</Relationships>

</file>

<file path=ppt/slides/_rels/slide1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3.png"/>
  <Relationship Id="rId3" Type="http://schemas.openxmlformats.org/officeDocument/2006/relationships/image" Target="../media/Eca_color334.png"/>
</Relationships>

</file>

<file path=ppt/slides/_rels/slide1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5.png"/>
  <Relationship Id="rId3" Type="http://schemas.openxmlformats.org/officeDocument/2006/relationships/image" Target="../media/Eca_color336.png"/>
</Relationships>

</file>

<file path=ppt/slides/_rels/slide1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7.png"/>
  <Relationship Id="rId3" Type="http://schemas.openxmlformats.org/officeDocument/2006/relationships/image" Target="../media/Eca_color338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.png"/>
  <Relationship Id="rId3" Type="http://schemas.openxmlformats.org/officeDocument/2006/relationships/image" Target="../media/Eca_color34.png"/>
</Relationships>

</file>

<file path=ppt/slides/_rels/slide1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9.png"/>
  <Relationship Id="rId3" Type="http://schemas.openxmlformats.org/officeDocument/2006/relationships/image" Target="../media/Eca_color340.png"/>
</Relationships>

</file>

<file path=ppt/slides/_rels/slide1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1.png"/>
  <Relationship Id="rId3" Type="http://schemas.openxmlformats.org/officeDocument/2006/relationships/image" Target="../media/Eca_color342.png"/>
</Relationships>

</file>

<file path=ppt/slides/_rels/slide1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3.png"/>
  <Relationship Id="rId3" Type="http://schemas.openxmlformats.org/officeDocument/2006/relationships/image" Target="../media/Eca_color344.png"/>
</Relationships>

</file>

<file path=ppt/slides/_rels/slide1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5.png"/>
  <Relationship Id="rId3" Type="http://schemas.openxmlformats.org/officeDocument/2006/relationships/image" Target="../media/Eca_color346.png"/>
</Relationships>

</file>

<file path=ppt/slides/_rels/slide1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7.png"/>
  <Relationship Id="rId3" Type="http://schemas.openxmlformats.org/officeDocument/2006/relationships/image" Target="../media/Eca_color348.png"/>
</Relationships>

</file>

<file path=ppt/slides/_rels/slide1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9.png"/>
  <Relationship Id="rId3" Type="http://schemas.openxmlformats.org/officeDocument/2006/relationships/image" Target="../media/Eca_color350.png"/>
</Relationships>

</file>

<file path=ppt/slides/_rels/slide1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1.png"/>
  <Relationship Id="rId3" Type="http://schemas.openxmlformats.org/officeDocument/2006/relationships/image" Target="../media/Eca_color352.png"/>
</Relationships>

</file>

<file path=ppt/slides/_rels/slide1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3.png"/>
  <Relationship Id="rId3" Type="http://schemas.openxmlformats.org/officeDocument/2006/relationships/image" Target="../media/Eca_color354.png"/>
</Relationships>

</file>

<file path=ppt/slides/_rels/slide1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5.png"/>
  <Relationship Id="rId3" Type="http://schemas.openxmlformats.org/officeDocument/2006/relationships/image" Target="../media/Eca_color356.png"/>
</Relationships>

</file>

<file path=ppt/slides/_rels/slide1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7.png"/>
  <Relationship Id="rId3" Type="http://schemas.openxmlformats.org/officeDocument/2006/relationships/image" Target="../media/Eca_color358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.png"/>
  <Relationship Id="rId3" Type="http://schemas.openxmlformats.org/officeDocument/2006/relationships/image" Target="../media/Eca_color36.png"/>
</Relationships>

</file>

<file path=ppt/slides/_rels/slide1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9.png"/>
  <Relationship Id="rId3" Type="http://schemas.openxmlformats.org/officeDocument/2006/relationships/image" Target="../media/Eca_color360.png"/>
</Relationships>

</file>

<file path=ppt/slides/_rels/slide1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1.png"/>
  <Relationship Id="rId3" Type="http://schemas.openxmlformats.org/officeDocument/2006/relationships/image" Target="../media/Eca_color362.png"/>
</Relationships>

</file>

<file path=ppt/slides/_rels/slide1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3.png"/>
  <Relationship Id="rId3" Type="http://schemas.openxmlformats.org/officeDocument/2006/relationships/image" Target="../media/Eca_color364.png"/>
</Relationships>

</file>

<file path=ppt/slides/_rels/slide1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5.png"/>
  <Relationship Id="rId3" Type="http://schemas.openxmlformats.org/officeDocument/2006/relationships/image" Target="../media/Eca_color366.png"/>
</Relationships>

</file>

<file path=ppt/slides/_rels/slide1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7.png"/>
  <Relationship Id="rId3" Type="http://schemas.openxmlformats.org/officeDocument/2006/relationships/image" Target="../media/Eca_color368.png"/>
</Relationships>

</file>

<file path=ppt/slides/_rels/slide1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9.png"/>
  <Relationship Id="rId3" Type="http://schemas.openxmlformats.org/officeDocument/2006/relationships/image" Target="../media/Eca_color370.png"/>
</Relationships>

</file>

<file path=ppt/slides/_rels/slide1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1.png"/>
  <Relationship Id="rId3" Type="http://schemas.openxmlformats.org/officeDocument/2006/relationships/image" Target="../media/Eca_color372.png"/>
</Relationships>

</file>

<file path=ppt/slides/_rels/slide1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3.png"/>
  <Relationship Id="rId3" Type="http://schemas.openxmlformats.org/officeDocument/2006/relationships/image" Target="../media/Eca_color374.png"/>
</Relationships>

</file>

<file path=ppt/slides/_rels/slide1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5.png"/>
  <Relationship Id="rId3" Type="http://schemas.openxmlformats.org/officeDocument/2006/relationships/image" Target="../media/Eca_color376.png"/>
</Relationships>

</file>

<file path=ppt/slides/_rels/slide1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7.png"/>
  <Relationship Id="rId3" Type="http://schemas.openxmlformats.org/officeDocument/2006/relationships/image" Target="../media/Eca_color378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.png"/>
  <Relationship Id="rId3" Type="http://schemas.openxmlformats.org/officeDocument/2006/relationships/image" Target="../media/Eca_color38.png"/>
</Relationships>

</file>

<file path=ppt/slides/_rels/slide1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9.png"/>
  <Relationship Id="rId3" Type="http://schemas.openxmlformats.org/officeDocument/2006/relationships/image" Target="../media/Eca_color380.png"/>
</Relationships>

</file>

<file path=ppt/slides/_rels/slide1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81.png"/>
  <Relationship Id="rId3" Type="http://schemas.openxmlformats.org/officeDocument/2006/relationships/image" Target="../media/Eca_color382.png"/>
</Relationships>

</file>

<file path=ppt/slides/_rels/slide1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83.png"/>
  <Relationship Id="rId3" Type="http://schemas.openxmlformats.org/officeDocument/2006/relationships/image" Target="../media/Eca_color384.png"/>
</Relationships>

</file>

<file path=ppt/slides/_rels/slide1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85.png"/>
  <Relationship Id="rId3" Type="http://schemas.openxmlformats.org/officeDocument/2006/relationships/image" Target="../media/Eca_color386.png"/>
</Relationships>

</file>

<file path=ppt/slides/_rels/slide1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87.png"/>
  <Relationship Id="rId3" Type="http://schemas.openxmlformats.org/officeDocument/2006/relationships/image" Target="../media/Eca_color388.png"/>
</Relationships>

</file>

<file path=ppt/slides/_rels/slide1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89.png"/>
  <Relationship Id="rId3" Type="http://schemas.openxmlformats.org/officeDocument/2006/relationships/image" Target="../media/Eca_color390.png"/>
</Relationships>

</file>

<file path=ppt/slides/_rels/slide1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1.png"/>
  <Relationship Id="rId3" Type="http://schemas.openxmlformats.org/officeDocument/2006/relationships/image" Target="../media/Eca_color392.png"/>
</Relationships>

</file>

<file path=ppt/slides/_rels/slide1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3.png"/>
  <Relationship Id="rId3" Type="http://schemas.openxmlformats.org/officeDocument/2006/relationships/image" Target="../media/Eca_color394.png"/>
</Relationships>

</file>

<file path=ppt/slides/_rels/slide1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5.png"/>
  <Relationship Id="rId3" Type="http://schemas.openxmlformats.org/officeDocument/2006/relationships/image" Target="../media/Eca_color396.png"/>
</Relationships>

</file>

<file path=ppt/slides/_rels/slide1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7.png"/>
  <Relationship Id="rId3" Type="http://schemas.openxmlformats.org/officeDocument/2006/relationships/image" Target="../media/Eca_color398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.png"/>
  <Relationship Id="rId3" Type="http://schemas.openxmlformats.org/officeDocument/2006/relationships/image" Target="../media/Eca_color4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.png"/>
  <Relationship Id="rId3" Type="http://schemas.openxmlformats.org/officeDocument/2006/relationships/image" Target="../media/Eca_color40.png"/>
</Relationships>

</file>

<file path=ppt/slides/_rels/slide2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9.png"/>
  <Relationship Id="rId3" Type="http://schemas.openxmlformats.org/officeDocument/2006/relationships/image" Target="../media/Eca_color400.png"/>
</Relationships>

</file>

<file path=ppt/slides/_rels/slide2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01.png"/>
  <Relationship Id="rId3" Type="http://schemas.openxmlformats.org/officeDocument/2006/relationships/image" Target="../media/Eca_color402.png"/>
</Relationships>

</file>

<file path=ppt/slides/_rels/slide2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03.png"/>
  <Relationship Id="rId3" Type="http://schemas.openxmlformats.org/officeDocument/2006/relationships/image" Target="../media/Eca_color404.png"/>
</Relationships>

</file>

<file path=ppt/slides/_rels/slide2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05.png"/>
  <Relationship Id="rId3" Type="http://schemas.openxmlformats.org/officeDocument/2006/relationships/image" Target="../media/Eca_color406.png"/>
</Relationships>

</file>

<file path=ppt/slides/_rels/slide2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07.png"/>
  <Relationship Id="rId3" Type="http://schemas.openxmlformats.org/officeDocument/2006/relationships/image" Target="../media/Eca_color408.png"/>
</Relationships>

</file>

<file path=ppt/slides/_rels/slide2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09.png"/>
  <Relationship Id="rId3" Type="http://schemas.openxmlformats.org/officeDocument/2006/relationships/image" Target="../media/Eca_color410.png"/>
</Relationships>

</file>

<file path=ppt/slides/_rels/slide2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1.png"/>
  <Relationship Id="rId3" Type="http://schemas.openxmlformats.org/officeDocument/2006/relationships/image" Target="../media/Eca_color412.png"/>
</Relationships>

</file>

<file path=ppt/slides/_rels/slide2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3.png"/>
  <Relationship Id="rId3" Type="http://schemas.openxmlformats.org/officeDocument/2006/relationships/image" Target="../media/Eca_color414.png"/>
</Relationships>

</file>

<file path=ppt/slides/_rels/slide2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5.png"/>
  <Relationship Id="rId3" Type="http://schemas.openxmlformats.org/officeDocument/2006/relationships/image" Target="../media/Eca_color416.png"/>
</Relationships>

</file>

<file path=ppt/slides/_rels/slide2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7.png"/>
  <Relationship Id="rId3" Type="http://schemas.openxmlformats.org/officeDocument/2006/relationships/image" Target="../media/Eca_color418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.png"/>
  <Relationship Id="rId3" Type="http://schemas.openxmlformats.org/officeDocument/2006/relationships/image" Target="../media/Eca_color42.png"/>
</Relationships>

</file>

<file path=ppt/slides/_rels/slide2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9.png"/>
  <Relationship Id="rId3" Type="http://schemas.openxmlformats.org/officeDocument/2006/relationships/image" Target="../media/Eca_color420.png"/>
</Relationships>

</file>

<file path=ppt/slides/_rels/slide2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21.png"/>
  <Relationship Id="rId3" Type="http://schemas.openxmlformats.org/officeDocument/2006/relationships/image" Target="../media/Eca_color422.png"/>
</Relationships>

</file>

<file path=ppt/slides/_rels/slide2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23.png"/>
  <Relationship Id="rId3" Type="http://schemas.openxmlformats.org/officeDocument/2006/relationships/image" Target="../media/Eca_color424.png"/>
</Relationships>

</file>

<file path=ppt/slides/_rels/slide2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25.png"/>
  <Relationship Id="rId3" Type="http://schemas.openxmlformats.org/officeDocument/2006/relationships/image" Target="../media/Eca_color426.png"/>
</Relationships>

</file>

<file path=ppt/slides/_rels/slide2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27.png"/>
  <Relationship Id="rId3" Type="http://schemas.openxmlformats.org/officeDocument/2006/relationships/image" Target="../media/Eca_color428.png"/>
</Relationships>

</file>

<file path=ppt/slides/_rels/slide2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29.png"/>
  <Relationship Id="rId3" Type="http://schemas.openxmlformats.org/officeDocument/2006/relationships/image" Target="../media/Eca_color430.png"/>
</Relationships>

</file>

<file path=ppt/slides/_rels/slide2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1.png"/>
  <Relationship Id="rId3" Type="http://schemas.openxmlformats.org/officeDocument/2006/relationships/image" Target="../media/Eca_color432.png"/>
</Relationships>

</file>

<file path=ppt/slides/_rels/slide2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3.png"/>
  <Relationship Id="rId3" Type="http://schemas.openxmlformats.org/officeDocument/2006/relationships/image" Target="../media/Eca_color434.png"/>
</Relationships>

</file>

<file path=ppt/slides/_rels/slide2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5.png"/>
  <Relationship Id="rId3" Type="http://schemas.openxmlformats.org/officeDocument/2006/relationships/image" Target="../media/Eca_color436.png"/>
</Relationships>

</file>

<file path=ppt/slides/_rels/slide2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7.png"/>
  <Relationship Id="rId3" Type="http://schemas.openxmlformats.org/officeDocument/2006/relationships/image" Target="../media/Eca_color438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.png"/>
  <Relationship Id="rId3" Type="http://schemas.openxmlformats.org/officeDocument/2006/relationships/image" Target="../media/Eca_color44.png"/>
</Relationships>

</file>

<file path=ppt/slides/_rels/slide2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9.png"/>
  <Relationship Id="rId3" Type="http://schemas.openxmlformats.org/officeDocument/2006/relationships/image" Target="../media/Eca_color440.png"/>
</Relationships>

</file>

<file path=ppt/slides/_rels/slide2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41.png"/>
  <Relationship Id="rId3" Type="http://schemas.openxmlformats.org/officeDocument/2006/relationships/image" Target="../media/Eca_color442.png"/>
</Relationships>

</file>

<file path=ppt/slides/_rels/slide2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43.png"/>
  <Relationship Id="rId3" Type="http://schemas.openxmlformats.org/officeDocument/2006/relationships/image" Target="../media/Eca_color444.png"/>
</Relationships>

</file>

<file path=ppt/slides/_rels/slide2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45.png"/>
  <Relationship Id="rId3" Type="http://schemas.openxmlformats.org/officeDocument/2006/relationships/image" Target="../media/Eca_color446.png"/>
</Relationships>

</file>

<file path=ppt/slides/_rels/slide2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47.png"/>
  <Relationship Id="rId3" Type="http://schemas.openxmlformats.org/officeDocument/2006/relationships/image" Target="../media/Eca_color448.png"/>
</Relationships>

</file>

<file path=ppt/slides/_rels/slide2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49.png"/>
  <Relationship Id="rId3" Type="http://schemas.openxmlformats.org/officeDocument/2006/relationships/image" Target="../media/Eca_color450.png"/>
</Relationships>

</file>

<file path=ppt/slides/_rels/slide2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1.png"/>
  <Relationship Id="rId3" Type="http://schemas.openxmlformats.org/officeDocument/2006/relationships/image" Target="../media/Eca_color452.png"/>
</Relationships>

</file>

<file path=ppt/slides/_rels/slide2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3.png"/>
  <Relationship Id="rId3" Type="http://schemas.openxmlformats.org/officeDocument/2006/relationships/image" Target="../media/Eca_color454.png"/>
</Relationships>

</file>

<file path=ppt/slides/_rels/slide2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5.png"/>
  <Relationship Id="rId3" Type="http://schemas.openxmlformats.org/officeDocument/2006/relationships/image" Target="../media/Eca_color456.png"/>
</Relationships>

</file>

<file path=ppt/slides/_rels/slide2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7.png"/>
  <Relationship Id="rId3" Type="http://schemas.openxmlformats.org/officeDocument/2006/relationships/image" Target="../media/Eca_color458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.png"/>
  <Relationship Id="rId3" Type="http://schemas.openxmlformats.org/officeDocument/2006/relationships/image" Target="../media/Eca_color46.png"/>
</Relationships>

</file>

<file path=ppt/slides/_rels/slide2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9.png"/>
  <Relationship Id="rId3" Type="http://schemas.openxmlformats.org/officeDocument/2006/relationships/image" Target="../media/Eca_color460.png"/>
</Relationships>

</file>

<file path=ppt/slides/_rels/slide2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61.png"/>
  <Relationship Id="rId3" Type="http://schemas.openxmlformats.org/officeDocument/2006/relationships/image" Target="../media/Eca_color462.png"/>
</Relationships>

</file>

<file path=ppt/slides/_rels/slide2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63.png"/>
  <Relationship Id="rId3" Type="http://schemas.openxmlformats.org/officeDocument/2006/relationships/image" Target="../media/Eca_color464.png"/>
</Relationships>

</file>

<file path=ppt/slides/_rels/slide2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65.png"/>
  <Relationship Id="rId3" Type="http://schemas.openxmlformats.org/officeDocument/2006/relationships/image" Target="../media/Eca_color466.png"/>
</Relationships>

</file>

<file path=ppt/slides/_rels/slide2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67.png"/>
  <Relationship Id="rId3" Type="http://schemas.openxmlformats.org/officeDocument/2006/relationships/image" Target="../media/Eca_color468.png"/>
</Relationships>

</file>

<file path=ppt/slides/_rels/slide2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69.png"/>
  <Relationship Id="rId3" Type="http://schemas.openxmlformats.org/officeDocument/2006/relationships/image" Target="../media/Eca_color470.png"/>
</Relationships>

</file>

<file path=ppt/slides/_rels/slide2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1.png"/>
  <Relationship Id="rId3" Type="http://schemas.openxmlformats.org/officeDocument/2006/relationships/image" Target="../media/Eca_color472.png"/>
</Relationships>

</file>

<file path=ppt/slides/_rels/slide2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3.png"/>
  <Relationship Id="rId3" Type="http://schemas.openxmlformats.org/officeDocument/2006/relationships/image" Target="../media/Eca_color474.png"/>
</Relationships>

</file>

<file path=ppt/slides/_rels/slide2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5.png"/>
  <Relationship Id="rId3" Type="http://schemas.openxmlformats.org/officeDocument/2006/relationships/image" Target="../media/Eca_color476.png"/>
</Relationships>

</file>

<file path=ppt/slides/_rels/slide2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7.png"/>
  <Relationship Id="rId3" Type="http://schemas.openxmlformats.org/officeDocument/2006/relationships/image" Target="../media/Eca_color478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.png"/>
  <Relationship Id="rId3" Type="http://schemas.openxmlformats.org/officeDocument/2006/relationships/image" Target="../media/Eca_color48.png"/>
</Relationships>

</file>

<file path=ppt/slides/_rels/slide2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9.png"/>
  <Relationship Id="rId3" Type="http://schemas.openxmlformats.org/officeDocument/2006/relationships/image" Target="../media/Eca_color480.png"/>
</Relationships>

</file>

<file path=ppt/slides/_rels/slide2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81.png"/>
  <Relationship Id="rId3" Type="http://schemas.openxmlformats.org/officeDocument/2006/relationships/image" Target="../media/Eca_color482.png"/>
</Relationships>

</file>

<file path=ppt/slides/_rels/slide2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83.png"/>
  <Relationship Id="rId3" Type="http://schemas.openxmlformats.org/officeDocument/2006/relationships/image" Target="../media/Eca_color484.png"/>
</Relationships>

</file>

<file path=ppt/slides/_rels/slide2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85.png"/>
  <Relationship Id="rId3" Type="http://schemas.openxmlformats.org/officeDocument/2006/relationships/image" Target="../media/Eca_color486.png"/>
</Relationships>

</file>

<file path=ppt/slides/_rels/slide2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87.png"/>
  <Relationship Id="rId3" Type="http://schemas.openxmlformats.org/officeDocument/2006/relationships/image" Target="../media/Eca_color488.png"/>
</Relationships>

</file>

<file path=ppt/slides/_rels/slide2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89.png"/>
  <Relationship Id="rId3" Type="http://schemas.openxmlformats.org/officeDocument/2006/relationships/image" Target="../media/Eca_color490.png"/>
</Relationships>

</file>

<file path=ppt/slides/_rels/slide2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1.png"/>
  <Relationship Id="rId3" Type="http://schemas.openxmlformats.org/officeDocument/2006/relationships/image" Target="../media/Eca_color492.png"/>
</Relationships>

</file>

<file path=ppt/slides/_rels/slide2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3.png"/>
  <Relationship Id="rId3" Type="http://schemas.openxmlformats.org/officeDocument/2006/relationships/image" Target="../media/Eca_color494.png"/>
</Relationships>

</file>

<file path=ppt/slides/_rels/slide2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5.png"/>
  <Relationship Id="rId3" Type="http://schemas.openxmlformats.org/officeDocument/2006/relationships/image" Target="../media/Eca_color496.png"/>
</Relationships>

</file>

<file path=ppt/slides/_rels/slide2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7.png"/>
  <Relationship Id="rId3" Type="http://schemas.openxmlformats.org/officeDocument/2006/relationships/image" Target="../media/Eca_color498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.png"/>
  <Relationship Id="rId3" Type="http://schemas.openxmlformats.org/officeDocument/2006/relationships/image" Target="../media/Eca_color50.png"/>
</Relationships>

</file>

<file path=ppt/slides/_rels/slide2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9.png"/>
  <Relationship Id="rId3" Type="http://schemas.openxmlformats.org/officeDocument/2006/relationships/image" Target="../media/Eca_color500.png"/>
</Relationships>

</file>

<file path=ppt/slides/_rels/slide2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01.png"/>
  <Relationship Id="rId3" Type="http://schemas.openxmlformats.org/officeDocument/2006/relationships/image" Target="../media/Eca_color502.png"/>
</Relationships>

</file>

<file path=ppt/slides/_rels/slide2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03.png"/>
  <Relationship Id="rId3" Type="http://schemas.openxmlformats.org/officeDocument/2006/relationships/image" Target="../media/Eca_color504.png"/>
</Relationships>

</file>

<file path=ppt/slides/_rels/slide2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05.png"/>
  <Relationship Id="rId3" Type="http://schemas.openxmlformats.org/officeDocument/2006/relationships/image" Target="../media/Eca_color506.png"/>
</Relationships>

</file>

<file path=ppt/slides/_rels/slide2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07.png"/>
  <Relationship Id="rId3" Type="http://schemas.openxmlformats.org/officeDocument/2006/relationships/image" Target="../media/Eca_color508.png"/>
</Relationships>

</file>

<file path=ppt/slides/_rels/slide2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09.png"/>
  <Relationship Id="rId3" Type="http://schemas.openxmlformats.org/officeDocument/2006/relationships/image" Target="../media/Eca_color510.png"/>
</Relationships>

</file>

<file path=ppt/slides/_rels/slide2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1.png"/>
  <Relationship Id="rId3" Type="http://schemas.openxmlformats.org/officeDocument/2006/relationships/image" Target="../media/Eca_color512.png"/>
</Relationships>

</file>

<file path=ppt/slides/_rels/slide2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3.png"/>
  <Relationship Id="rId3" Type="http://schemas.openxmlformats.org/officeDocument/2006/relationships/image" Target="../media/Eca_color514.png"/>
</Relationships>

</file>

<file path=ppt/slides/_rels/slide2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5.png"/>
  <Relationship Id="rId3" Type="http://schemas.openxmlformats.org/officeDocument/2006/relationships/image" Target="../media/Eca_color516.png"/>
</Relationships>

</file>

<file path=ppt/slides/_rels/slide2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7.png"/>
  <Relationship Id="rId3" Type="http://schemas.openxmlformats.org/officeDocument/2006/relationships/image" Target="../media/Eca_color518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.png"/>
  <Relationship Id="rId3" Type="http://schemas.openxmlformats.org/officeDocument/2006/relationships/image" Target="../media/Eca_color52.png"/>
</Relationships>

</file>

<file path=ppt/slides/_rels/slide2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9.png"/>
  <Relationship Id="rId3" Type="http://schemas.openxmlformats.org/officeDocument/2006/relationships/image" Target="../media/Eca_color520.png"/>
</Relationships>

</file>

<file path=ppt/slides/_rels/slide2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21.png"/>
  <Relationship Id="rId3" Type="http://schemas.openxmlformats.org/officeDocument/2006/relationships/image" Target="../media/Eca_color522.png"/>
</Relationships>

</file>

<file path=ppt/slides/_rels/slide2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23.png"/>
  <Relationship Id="rId3" Type="http://schemas.openxmlformats.org/officeDocument/2006/relationships/image" Target="../media/Eca_color524.png"/>
</Relationships>

</file>

<file path=ppt/slides/_rels/slide2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25.png"/>
  <Relationship Id="rId3" Type="http://schemas.openxmlformats.org/officeDocument/2006/relationships/image" Target="../media/Eca_color526.png"/>
</Relationships>

</file>

<file path=ppt/slides/_rels/slide2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27.png"/>
  <Relationship Id="rId3" Type="http://schemas.openxmlformats.org/officeDocument/2006/relationships/image" Target="../media/Eca_color528.png"/>
</Relationships>

</file>

<file path=ppt/slides/_rels/slide2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29.png"/>
  <Relationship Id="rId3" Type="http://schemas.openxmlformats.org/officeDocument/2006/relationships/image" Target="../media/Eca_color530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3.png"/>
  <Relationship Id="rId3" Type="http://schemas.openxmlformats.org/officeDocument/2006/relationships/image" Target="../media/Eca_color54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5.png"/>
  <Relationship Id="rId3" Type="http://schemas.openxmlformats.org/officeDocument/2006/relationships/image" Target="../media/Eca_color56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7.png"/>
  <Relationship Id="rId3" Type="http://schemas.openxmlformats.org/officeDocument/2006/relationships/image" Target="../media/Eca_color58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.png"/>
  <Relationship Id="rId3" Type="http://schemas.openxmlformats.org/officeDocument/2006/relationships/image" Target="../media/Eca_color6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9.png"/>
  <Relationship Id="rId3" Type="http://schemas.openxmlformats.org/officeDocument/2006/relationships/image" Target="../media/Eca_color6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1.png"/>
  <Relationship Id="rId3" Type="http://schemas.openxmlformats.org/officeDocument/2006/relationships/image" Target="../media/Eca_color62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3.png"/>
  <Relationship Id="rId3" Type="http://schemas.openxmlformats.org/officeDocument/2006/relationships/image" Target="../media/Eca_color64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5.png"/>
  <Relationship Id="rId3" Type="http://schemas.openxmlformats.org/officeDocument/2006/relationships/image" Target="../media/Eca_color66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7.png"/>
  <Relationship Id="rId3" Type="http://schemas.openxmlformats.org/officeDocument/2006/relationships/image" Target="../media/Eca_color68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9.png"/>
  <Relationship Id="rId3" Type="http://schemas.openxmlformats.org/officeDocument/2006/relationships/image" Target="../media/Eca_color70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1.png"/>
  <Relationship Id="rId3" Type="http://schemas.openxmlformats.org/officeDocument/2006/relationships/image" Target="../media/Eca_color72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3.png"/>
  <Relationship Id="rId3" Type="http://schemas.openxmlformats.org/officeDocument/2006/relationships/image" Target="../media/Eca_color74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5.png"/>
  <Relationship Id="rId3" Type="http://schemas.openxmlformats.org/officeDocument/2006/relationships/image" Target="../media/Eca_color76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7.png"/>
  <Relationship Id="rId3" Type="http://schemas.openxmlformats.org/officeDocument/2006/relationships/image" Target="../media/Eca_color78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.png"/>
  <Relationship Id="rId3" Type="http://schemas.openxmlformats.org/officeDocument/2006/relationships/image" Target="../media/Eca_color8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9.png"/>
  <Relationship Id="rId3" Type="http://schemas.openxmlformats.org/officeDocument/2006/relationships/image" Target="../media/Eca_color8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1.png"/>
  <Relationship Id="rId3" Type="http://schemas.openxmlformats.org/officeDocument/2006/relationships/image" Target="../media/Eca_color82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3.png"/>
  <Relationship Id="rId3" Type="http://schemas.openxmlformats.org/officeDocument/2006/relationships/image" Target="../media/Eca_color84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5.png"/>
  <Relationship Id="rId3" Type="http://schemas.openxmlformats.org/officeDocument/2006/relationships/image" Target="../media/Eca_color86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7.png"/>
  <Relationship Id="rId3" Type="http://schemas.openxmlformats.org/officeDocument/2006/relationships/image" Target="../media/Eca_color88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9.png"/>
  <Relationship Id="rId3" Type="http://schemas.openxmlformats.org/officeDocument/2006/relationships/image" Target="../media/Eca_color90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1.png"/>
  <Relationship Id="rId3" Type="http://schemas.openxmlformats.org/officeDocument/2006/relationships/image" Target="../media/Eca_color92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3.png"/>
  <Relationship Id="rId3" Type="http://schemas.openxmlformats.org/officeDocument/2006/relationships/image" Target="../media/Eca_color94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5.png"/>
  <Relationship Id="rId3" Type="http://schemas.openxmlformats.org/officeDocument/2006/relationships/image" Target="../media/Eca_color96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7.png"/>
  <Relationship Id="rId3" Type="http://schemas.openxmlformats.org/officeDocument/2006/relationships/image" Target="../media/Eca_color98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.png"/>
  <Relationship Id="rId3" Type="http://schemas.openxmlformats.org/officeDocument/2006/relationships/image" Target="../media/Eca_color10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9.png"/>
  <Relationship Id="rId3" Type="http://schemas.openxmlformats.org/officeDocument/2006/relationships/image" Target="../media/Eca_color10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1.png"/>
  <Relationship Id="rId3" Type="http://schemas.openxmlformats.org/officeDocument/2006/relationships/image" Target="../media/Eca_color102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3.png"/>
  <Relationship Id="rId3" Type="http://schemas.openxmlformats.org/officeDocument/2006/relationships/image" Target="../media/Eca_color104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5.png"/>
  <Relationship Id="rId3" Type="http://schemas.openxmlformats.org/officeDocument/2006/relationships/image" Target="../media/Eca_color106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7.png"/>
  <Relationship Id="rId3" Type="http://schemas.openxmlformats.org/officeDocument/2006/relationships/image" Target="../media/Eca_color108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9.png"/>
  <Relationship Id="rId3" Type="http://schemas.openxmlformats.org/officeDocument/2006/relationships/image" Target="../media/Eca_color110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1.png"/>
  <Relationship Id="rId3" Type="http://schemas.openxmlformats.org/officeDocument/2006/relationships/image" Target="../media/Eca_color112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3.png"/>
  <Relationship Id="rId3" Type="http://schemas.openxmlformats.org/officeDocument/2006/relationships/image" Target="../media/Eca_color114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5.png"/>
  <Relationship Id="rId3" Type="http://schemas.openxmlformats.org/officeDocument/2006/relationships/image" Target="../media/Eca_color116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7.png"/>
  <Relationship Id="rId3" Type="http://schemas.openxmlformats.org/officeDocument/2006/relationships/image" Target="../media/Eca_color118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.png"/>
  <Relationship Id="rId3" Type="http://schemas.openxmlformats.org/officeDocument/2006/relationships/image" Target="../media/Eca_color12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9.png"/>
  <Relationship Id="rId3" Type="http://schemas.openxmlformats.org/officeDocument/2006/relationships/image" Target="../media/Eca_color120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1.png"/>
  <Relationship Id="rId3" Type="http://schemas.openxmlformats.org/officeDocument/2006/relationships/image" Target="../media/Eca_color122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3.png"/>
  <Relationship Id="rId3" Type="http://schemas.openxmlformats.org/officeDocument/2006/relationships/image" Target="../media/Eca_color124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5.png"/>
  <Relationship Id="rId3" Type="http://schemas.openxmlformats.org/officeDocument/2006/relationships/image" Target="../media/Eca_color126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7.png"/>
  <Relationship Id="rId3" Type="http://schemas.openxmlformats.org/officeDocument/2006/relationships/image" Target="../media/Eca_color128.png"/>
</Relationships>

</file>

<file path=ppt/slides/_rels/slide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9.png"/>
  <Relationship Id="rId3" Type="http://schemas.openxmlformats.org/officeDocument/2006/relationships/image" Target="../media/Eca_color130.png"/>
</Relationships>

</file>

<file path=ppt/slides/_rels/slide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1.png"/>
  <Relationship Id="rId3" Type="http://schemas.openxmlformats.org/officeDocument/2006/relationships/image" Target="../media/Eca_color132.png"/>
</Relationships>

</file>

<file path=ppt/slides/_rels/slide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3.png"/>
  <Relationship Id="rId3" Type="http://schemas.openxmlformats.org/officeDocument/2006/relationships/image" Target="../media/Eca_color134.png"/>
</Relationships>

</file>

<file path=ppt/slides/_rels/slide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5.png"/>
  <Relationship Id="rId3" Type="http://schemas.openxmlformats.org/officeDocument/2006/relationships/image" Target="../media/Eca_color136.png"/>
</Relationships>

</file>

<file path=ppt/slides/_rels/slide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7.png"/>
  <Relationship Id="rId3" Type="http://schemas.openxmlformats.org/officeDocument/2006/relationships/image" Target="../media/Eca_color138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.png"/>
  <Relationship Id="rId3" Type="http://schemas.openxmlformats.org/officeDocument/2006/relationships/image" Target="../media/Eca_color14.png"/>
</Relationships>

</file>

<file path=ppt/slides/_rels/slide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9.png"/>
  <Relationship Id="rId3" Type="http://schemas.openxmlformats.org/officeDocument/2006/relationships/image" Target="../media/Eca_color140.png"/>
</Relationships>

</file>

<file path=ppt/slides/_rels/slide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1.png"/>
  <Relationship Id="rId3" Type="http://schemas.openxmlformats.org/officeDocument/2006/relationships/image" Target="../media/Eca_color142.png"/>
</Relationships>

</file>

<file path=ppt/slides/_rels/slide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3.png"/>
  <Relationship Id="rId3" Type="http://schemas.openxmlformats.org/officeDocument/2006/relationships/image" Target="../media/Eca_color144.png"/>
</Relationships>

</file>

<file path=ppt/slides/_rels/slide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5.png"/>
  <Relationship Id="rId3" Type="http://schemas.openxmlformats.org/officeDocument/2006/relationships/image" Target="../media/Eca_color146.png"/>
</Relationships>

</file>

<file path=ppt/slides/_rels/slide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7.png"/>
  <Relationship Id="rId3" Type="http://schemas.openxmlformats.org/officeDocument/2006/relationships/image" Target="../media/Eca_color148.png"/>
</Relationships>

</file>

<file path=ppt/slides/_rels/slide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9.png"/>
  <Relationship Id="rId3" Type="http://schemas.openxmlformats.org/officeDocument/2006/relationships/image" Target="../media/Eca_color150.png"/>
</Relationships>

</file>

<file path=ppt/slides/_rels/slide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1.png"/>
  <Relationship Id="rId3" Type="http://schemas.openxmlformats.org/officeDocument/2006/relationships/image" Target="../media/Eca_color152.png"/>
</Relationships>

</file>

<file path=ppt/slides/_rels/slide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3.png"/>
  <Relationship Id="rId3" Type="http://schemas.openxmlformats.org/officeDocument/2006/relationships/image" Target="../media/Eca_color154.png"/>
</Relationships>

</file>

<file path=ppt/slides/_rels/slide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5.png"/>
  <Relationship Id="rId3" Type="http://schemas.openxmlformats.org/officeDocument/2006/relationships/image" Target="../media/Eca_color156.png"/>
</Relationships>

</file>

<file path=ppt/slides/_rels/slide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7.png"/>
  <Relationship Id="rId3" Type="http://schemas.openxmlformats.org/officeDocument/2006/relationships/image" Target="../media/Eca_color158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.png"/>
  <Relationship Id="rId3" Type="http://schemas.openxmlformats.org/officeDocument/2006/relationships/image" Target="../media/Eca_color16.png"/>
</Relationships>

</file>

<file path=ppt/slides/_rels/slide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9.png"/>
  <Relationship Id="rId3" Type="http://schemas.openxmlformats.org/officeDocument/2006/relationships/image" Target="../media/Eca_color160.png"/>
</Relationships>

</file>

<file path=ppt/slides/_rels/slide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1.png"/>
  <Relationship Id="rId3" Type="http://schemas.openxmlformats.org/officeDocument/2006/relationships/image" Target="../media/Eca_color162.png"/>
</Relationships>

</file>

<file path=ppt/slides/_rels/slide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3.png"/>
  <Relationship Id="rId3" Type="http://schemas.openxmlformats.org/officeDocument/2006/relationships/image" Target="../media/Eca_color164.png"/>
</Relationships>

</file>

<file path=ppt/slides/_rels/slide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5.png"/>
  <Relationship Id="rId3" Type="http://schemas.openxmlformats.org/officeDocument/2006/relationships/image" Target="../media/Eca_color166.png"/>
</Relationships>

</file>

<file path=ppt/slides/_rels/slide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7.png"/>
  <Relationship Id="rId3" Type="http://schemas.openxmlformats.org/officeDocument/2006/relationships/image" Target="../media/Eca_color168.png"/>
</Relationships>

</file>

<file path=ppt/slides/_rels/slide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9.png"/>
  <Relationship Id="rId3" Type="http://schemas.openxmlformats.org/officeDocument/2006/relationships/image" Target="../media/Eca_color170.png"/>
</Relationships>

</file>

<file path=ppt/slides/_rels/slide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1.png"/>
  <Relationship Id="rId3" Type="http://schemas.openxmlformats.org/officeDocument/2006/relationships/image" Target="../media/Eca_color172.png"/>
</Relationships>

</file>

<file path=ppt/slides/_rels/slide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3.png"/>
  <Relationship Id="rId3" Type="http://schemas.openxmlformats.org/officeDocument/2006/relationships/image" Target="../media/Eca_color174.png"/>
</Relationships>

</file>

<file path=ppt/slides/_rels/slide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5.png"/>
  <Relationship Id="rId3" Type="http://schemas.openxmlformats.org/officeDocument/2006/relationships/image" Target="../media/Eca_color176.png"/>
</Relationships>

</file>

<file path=ppt/slides/_rels/slide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7.png"/>
  <Relationship Id="rId3" Type="http://schemas.openxmlformats.org/officeDocument/2006/relationships/image" Target="../media/Eca_color17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.png"/>
  <Relationship Id="rId3" Type="http://schemas.openxmlformats.org/officeDocument/2006/relationships/image" Target="../media/Eca_color18.png"/>
</Relationships>

</file>

<file path=ppt/slides/_rels/slide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9.png"/>
  <Relationship Id="rId3" Type="http://schemas.openxmlformats.org/officeDocument/2006/relationships/image" Target="../media/Eca_color180.png"/>
</Relationships>

</file>

<file path=ppt/slides/_rels/slide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1.png"/>
  <Relationship Id="rId3" Type="http://schemas.openxmlformats.org/officeDocument/2006/relationships/image" Target="../media/Eca_color182.png"/>
</Relationships>

</file>

<file path=ppt/slides/_rels/slide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3.png"/>
  <Relationship Id="rId3" Type="http://schemas.openxmlformats.org/officeDocument/2006/relationships/image" Target="../media/Eca_color184.png"/>
</Relationships>

</file>

<file path=ppt/slides/_rels/slide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5.png"/>
  <Relationship Id="rId3" Type="http://schemas.openxmlformats.org/officeDocument/2006/relationships/image" Target="../media/Eca_color186.png"/>
</Relationships>

</file>

<file path=ppt/slides/_rels/slide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7.png"/>
  <Relationship Id="rId3" Type="http://schemas.openxmlformats.org/officeDocument/2006/relationships/image" Target="../media/Eca_color188.png"/>
</Relationships>

</file>

<file path=ppt/slides/_rels/slide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9.png"/>
  <Relationship Id="rId3" Type="http://schemas.openxmlformats.org/officeDocument/2006/relationships/image" Target="../media/Eca_color190.png"/>
</Relationships>

</file>

<file path=ppt/slides/_rels/slide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1.png"/>
  <Relationship Id="rId3" Type="http://schemas.openxmlformats.org/officeDocument/2006/relationships/image" Target="../media/Eca_color192.png"/>
</Relationships>

</file>

<file path=ppt/slides/_rels/slide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3.png"/>
  <Relationship Id="rId3" Type="http://schemas.openxmlformats.org/officeDocument/2006/relationships/image" Target="../media/Eca_color194.png"/>
</Relationships>

</file>

<file path=ppt/slides/_rels/slide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5.png"/>
  <Relationship Id="rId3" Type="http://schemas.openxmlformats.org/officeDocument/2006/relationships/image" Target="../media/Eca_color196.png"/>
</Relationships>

</file>

<file path=ppt/slides/_rels/slide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7.png"/>
  <Relationship Id="rId3" Type="http://schemas.openxmlformats.org/officeDocument/2006/relationships/image" Target="../media/Eca_color19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 PRESIDENCIA]]></a:t>
            </a:r>
          </a:p>
        </p:txBody>
      </p:sp>
      <p:sp>
        <p:nvSpPr>
          <p:cNvPr id="9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ESIDENC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JOSE SOJ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CURITY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619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RECURSOS HUMAN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619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190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61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571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PLANIFICACION Y CONTROL DE GEST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2571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ENRIQUE OTER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143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2571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3524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NORMALIZACION DE RED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3524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095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438275"/>
            <a:ext cx="352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4476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INGRESOS Y REGULACION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4476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ZEQUIEL QUINTER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04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447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5429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MUNICACION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5429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ECILIA DONADO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6000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1438275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6381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MPRAS DE ENERGIA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6381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BUSTAMANTE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6953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1438275"/>
            <a:ext cx="6381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7334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UDITORIA INTERNA, COMPLIANCE Y CONTROL INTERNO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7334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RGEY PAJAR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7905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1438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8286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DMINISTRATIVA Y FINANCIERA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8286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6" name=""/>
          <p:cNvCxnSpPr/>
          <p:nvPr/>
        </p:nvCxnSpPr>
        <p:spPr>
          <a:xfrm flipV="1">
            <a:off x="885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1438275"/>
            <a:ext cx="828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9239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TECNICA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9239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9810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1438275"/>
            <a:ext cx="923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10191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OPERACIONES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10191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RESTOM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0763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438275"/>
            <a:ext cx="10191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144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COMERCIAL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144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8" name=""/>
          <p:cNvCxnSpPr/>
          <p:nvPr/>
        </p:nvCxnSpPr>
        <p:spPr>
          <a:xfrm flipV="1">
            <a:off x="11715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1438275"/>
            <a:ext cx="1114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120967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ISTEMAS DE INFORMACION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120967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72" name=""/>
          <p:cNvCxnSpPr/>
          <p:nvPr/>
        </p:nvCxnSpPr>
        <p:spPr>
          <a:xfrm flipV="1">
            <a:off x="1266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1438275"/>
            <a:ext cx="1209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13049250" y="1628775"/>
            <a:ext cx="8572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S JURIDICOS]]></a:t>
            </a:r>
          </a:p>
        </p:txBody>
      </p:sp>
      <p:sp>
        <p:nvSpPr>
          <p:cNvPr id="75" name=""/>
          <p:cNvSpPr txBox="1"/>
          <p:nvPr/>
        </p:nvSpPr>
        <p:spPr>
          <a:xfrm>
            <a:off x="13049250" y="2152650"/>
            <a:ext cx="8572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MIN DE ]]></a:t>
            </a:r>
          </a:p>
        </p:txBody>
      </p:sp>
      <p:cxnSp>
        <p:nvCxnSpPr>
          <p:cNvPr id="76" name=""/>
          <p:cNvCxnSpPr/>
          <p:nvPr/>
        </p:nvCxnSpPr>
        <p:spPr>
          <a:xfrm flipV="1">
            <a:off x="13620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"/>
          <p:cNvCxnSpPr/>
          <p:nvPr/>
        </p:nvCxnSpPr>
        <p:spPr>
          <a:xfrm>
            <a:off x="571500" y="1438275"/>
            <a:ext cx="1304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7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0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TECNIC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ALIDAD DE SUMINISTR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PLANIFICACION SISTEMAS DISTRIBUC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ANDRAD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NORMATIVA Y BASE DE DATOS ACTIV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VILLACOB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EGUIMIENTO PROCESO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SELA RAMBAL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EDA ALVEAR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MUNO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EGRE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JOSE AYAZ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NER MANRIQU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ANTONIO LAMBR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ALCA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ALFONSO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DER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RAMI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JUL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66675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72390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"/>
          <p:cNvCxnSpPr/>
          <p:nvPr/>
        </p:nvCxnSpPr>
        <p:spPr>
          <a:xfrm>
            <a:off x="571500" y="119157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"/>
          <p:cNvSpPr txBox="1"/>
          <p:nvPr/>
        </p:nvSpPr>
        <p:spPr>
          <a:xfrm>
            <a:off x="78676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DISTRIBUCION]]></a:t>
            </a:r>
          </a:p>
        </p:txBody>
      </p:sp>
      <p:cxnSp>
        <p:nvCxnSpPr>
          <p:cNvPr id="45" name=""/>
          <p:cNvCxnSpPr/>
          <p:nvPr/>
        </p:nvCxnSpPr>
        <p:spPr>
          <a:xfrm flipV="1">
            <a:off x="84391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"/>
          <p:cNvCxnSpPr/>
          <p:nvPr/>
        </p:nvCxnSpPr>
        <p:spPr>
          <a:xfrm>
            <a:off x="571500" y="119157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"/>
          <p:cNvSpPr txBox="1"/>
          <p:nvPr/>
        </p:nvSpPr>
        <p:spPr>
          <a:xfrm>
            <a:off x="90678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96393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119157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102679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51" name=""/>
          <p:cNvCxnSpPr/>
          <p:nvPr/>
        </p:nvCxnSpPr>
        <p:spPr>
          <a:xfrm flipV="1">
            <a:off x="108394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"/>
          <p:cNvCxnSpPr/>
          <p:nvPr/>
        </p:nvCxnSpPr>
        <p:spPr>
          <a:xfrm>
            <a:off x="571500" y="119157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"/>
          <p:cNvSpPr txBox="1"/>
          <p:nvPr/>
        </p:nvSpPr>
        <p:spPr>
          <a:xfrm>
            <a:off x="114681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54" name=""/>
          <p:cNvCxnSpPr/>
          <p:nvPr/>
        </p:nvCxnSpPr>
        <p:spPr>
          <a:xfrm flipV="1">
            <a:off x="120396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"/>
          <p:cNvCxnSpPr/>
          <p:nvPr/>
        </p:nvCxnSpPr>
        <p:spPr>
          <a:xfrm>
            <a:off x="571500" y="119157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"/>
          <p:cNvSpPr txBox="1"/>
          <p:nvPr/>
        </p:nvSpPr>
        <p:spPr>
          <a:xfrm>
            <a:off x="126682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57" name=""/>
          <p:cNvCxnSpPr/>
          <p:nvPr/>
        </p:nvCxnSpPr>
        <p:spPr>
          <a:xfrm flipV="1">
            <a:off x="13239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"/>
          <p:cNvCxnSpPr/>
          <p:nvPr/>
        </p:nvCxnSpPr>
        <p:spPr>
          <a:xfrm>
            <a:off x="571500" y="119157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0]]></a:t>
            </a:r>
          </a:p>
        </p:txBody>
      </p:sp>
      <p:sp>
        <p:nvSpPr>
          <p:cNvPr id="6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ENAVID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MER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CA?A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VI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IBAL QUIRO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SMAEL CARDENA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LANDO GOM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SANA AMARI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NIDIA RE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I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BEL PUERT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PAREJ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SU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CASTELLAN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A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ARRU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ROB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MOREL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MOREL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ICK ZAPATEI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ELFA MARTE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D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VILLARE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K ALBERTO CARVA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ENRIQU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STIN GU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POMAR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O AGAM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BUELV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GONZAL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9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S DAVID RUMB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BE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RI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OPERA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RESTOM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ARREGOC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DE MEDIA Y BAJA TENS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 URRE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OPERACIONES RED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ODRIGU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RAMI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PA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RYS QUIRO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VER RAD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OMAS ENRIQUE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IVIS RAMI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BARDO JOSE GO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MARRU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TIA FLO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COLAS CORD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JIME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LY MEJI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4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JIME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DEMAR ACU?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PAOLA JIME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ONDO?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URIS SER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LIDES AN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GALVAN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RTURO MONTOY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ETI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UAR DE JESUS GUZM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BIA ESTELLA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AN MADRID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NGELICA NEGRETT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ERCEDES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 RAC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GUERR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PE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AVI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SLEDY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FERNANDA JIME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BUELVA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TTY GARC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EUGENIA CAYON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MARTINEZ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1438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ONILLA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1438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A MARIA SOT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 ROSELLON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SALGA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BARR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ORE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OPERACIONES DOMICILIARIAS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ONTERROS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NELLYS EDITH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SALGAD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IO LAMBRA?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CORD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IA TORDEC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BENIT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BERROCAL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PASTRA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Z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MEST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BENIT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LEIMA FLO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SUSANA RHENAL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FICINA COMER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LAFONT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URIS SERN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ANUEL GIRAL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O RIVE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A ENA LUZ ARRIE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NAVAR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NY MENDOZ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DITH MARTIN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LEYDIS ARGUME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DY OTER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ACHE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Y COAV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ISTEMAS DE INFORMA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ADMINISTRACION FUNCIONAL SISTEM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ORNEY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INFRAESTRUCTUR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APLICACIONES CORPORATIVA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UNICACIONES Y SEGURIDAD INFORMATIC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APLICACIONES NEGOCIO (TECNICO SOPORTE LOCAL)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DELYS PUENTES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RBIS MAS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MARIS JUL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END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NTONIO SERP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INAR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TRICIA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ESTHER CAR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COS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ZAMBRAN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SSY OMARIS PORRA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CABALL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JUDITH PRETELT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ERCA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E URUET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A GUERR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VEIDA LUZ GALV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GELIO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IDY DEL CARMEN GAMBO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SA GAMAR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BUELV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HERRE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NDY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RAM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AD FAL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S JURIDIC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MIN D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ESORIA JURIDICA NEGOCI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FERR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CRU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ESORIA JURIDICA ESPECIALIZAD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ESOR JURIDICO NEGOCI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DER ALBERTO ANNICHIARI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NZO ANTONIO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NDELARIA VARG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ONZALO MARIO PAD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CAROLINA MANG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ASESORIA JURIDICA NEGOCI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PADILL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TE ADMINISTRATIV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JURIDICOS I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OR ZEQUED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ESPINOS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CA PAOLA BOHOR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FIGUERO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FALCO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ZAMBRAN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L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HERNAND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SANTIAG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LARI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CASSAB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ESTER SILVE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RAYA CABR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DIRA RODRIGU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A RODRIGU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ON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RIN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NTON MOL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OLA PALMIERI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AYIRA SALCE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IDYS VILLAVEC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C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ALCA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XIOMARA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HENRI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ABE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DEL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LOAIZ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C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IDY BARBOS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LOMBA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MARRIAG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M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TIR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HRISTIAN VILL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 GUERR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BAU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ELIANO JUL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AMILTON BARRET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EVA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IVETH OLI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HIRLEY ESTHER TAP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SAL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RAFAEL CUE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CERON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POL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PA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ARCHI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IBERTO AVENDA?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54673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DI I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4]]></a:t>
            </a:r>
          </a:p>
        </p:txBody>
      </p:sp>
      <p:sp>
        <p:nvSpPr>
          <p:cNvPr id="4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QUINT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NARDO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MY HOLGUI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ASTI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2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BUELV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UENTA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BARRI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LEEN ALVAR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FFI ISABEL SANTIS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RIVER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CAPE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LING ZAMBR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CRESCE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CANDAMI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LARI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BERTO LECHU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RLANDO BASS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DE P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ENE SANTIA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IBETH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PE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ENAIDA CABALL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MANDO AHUMAD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LEINE RAVEL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ILENA BLASCHK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ILETH MOLINAR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IBANIEL LEIV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RLANDO JOSE PE?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CAMP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SILV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MAYA RIN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HERNAND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RIE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CORON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MEDIN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CALA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S LUG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CIDES ANGUL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TTY GARC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GARCI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CASTILL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UCIA IGUARAN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AHUM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LADIMIRA SARMIENT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NDA GONGO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GARI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QUIR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LIDIANA GAM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CARRASCAL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QUINT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AN ZULET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CONSUEG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SALAZ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FARE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S YOHANA GIRAL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NETH CAMP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NNYS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GI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ULINA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CIO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Y AN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TH GUTIER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JOSE RAMI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CAL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LIO FUE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PAR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ICA TATIANA JACOM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TH TORR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 TORR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PORTI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DIA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RIQUE BARRI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LIA LUBITH PACHE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RA CAN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NEI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ANDRA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DIS PARE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YELA GUTIER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HEM FIGUERO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IA CASTILL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TRICIA ESCOBAR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TELEFONIC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GARI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BARR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MARG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CINIEG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LO GUTIER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PIMIENT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FIN VELAZ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ANI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GENITH SI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DE JESUS ANI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NA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LIS MEDI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BALLESTER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RUDENCIO MEDI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BERMUD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BERT CU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O PE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Y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BAUTIS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DIS PE?ARAND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GUAJIR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ZA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BYS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DIA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STHER LAR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HIZZY MEYE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BENAVIDE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TORR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FONTAL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DEALFONSO MUTT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LONDO?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 CAMP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EONORA OR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GOENA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NY SALAZA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LEM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UR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MI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ARRAZ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BARR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IDY PIN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RELLA MONTAL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R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SSIRA MONT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LBRANDO CER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Y IGLES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MERIS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DER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ME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HE DITT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ELYS FERNAND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OMAR REAL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RUE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 AVIL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MAGDALEN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TZ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ETH CAMP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CAMAR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RAM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 Y TELECONTRO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ONSO ARREGOC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NZO TAMASC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TUDIOS P&T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ANDRES BOLA?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MOVILL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FORTICH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CONTROL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QUINT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LISES RAM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NARANJ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LOPEZ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6772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BARR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ZONA ORIEN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MER PINT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ZONA OCCIDEN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EHINER GABRIEL REY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BOLIVA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VILLADIEG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ATLANTIC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AT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EMILIANI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STRUCCION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DE ALTA TENS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YDER SALAMANC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TE ADMINISTRATIVO DESARROLLO AT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EUGENIA CAYO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CARMEN NIEBL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SOCIAL COMUNIDAD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ANIL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 OPERATIV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VICTORIA FERRI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LIMA ISABEL MENDOZ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GESTION SOCIAL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NNY ESPITI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ESARROLLO AT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STRUCCION ALT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O PROYECTOS DE CONSTRUC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ENRIQUE FAL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SANGUIN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ESARROLLO AT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DE ALT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YDER SALAMANC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O PROYECTOS DE INGENIERI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ENRIQUE ALVEA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MANTENIMIENTO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ZONA OR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MER PINT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O SERG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VILO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LO JESUS DIA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SS.EE.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. MANTENIMIENTO RED ALTA TENS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ALTA TENSION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9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MANTENIMIENTO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ZONA OCCID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EHINER GABRIEL REY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AQUIN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VI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GUZMA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ALTA TENS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ALTA TENSION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SS.EE.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4]]></a:t>
            </a:r>
          </a:p>
        </p:txBody>
      </p:sp>
      <p:sp>
        <p:nvSpPr>
          <p:cNvPr id="3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MANTENIMIENTO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BOLIV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VILLADIEG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ON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GEMIRO MAZZE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MAN WILCH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ALTA TENSION 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RED ALTA TENSION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ALTA TENS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ALTA TENSION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SS.EE.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1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MANTENIMIENTO ALT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 OPERATIVO ATLANT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REMOL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NJAMIN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ESCOB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NAVARR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ALTA TENSION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ASE DE DATOS DE INSTALACIONES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SS.EE.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"/>
          <p:cNvSpPr txBox="1"/>
          <p:nvPr/>
        </p:nvSpPr>
        <p:spPr>
          <a:xfrm>
            <a:off x="42672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ALTA TENSION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9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DE MEDIA Y BAJ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L DESARROLL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SEBIO CAMP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DESARROLL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RY JUDITH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VIS ENRIQUE OSPIN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DE MEDIA Y BAJ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L MANTENIMIENT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QUINT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ANTENIMIENTO RED DISTRIBU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DAVID DAZ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DI I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OPERACIONES RE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DE ACTIVA, CONTROL DE RED Y APLICACIONES AVANZAD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DO SANCH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LEPROCES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RAFAEL KARA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OPERACIONES RE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OPERACION DE RED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ZELNE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JEFE TURNO OPERACION CLD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JAVIER RAM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YDET DAVID V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CERVA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ERMEJ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MILO JOSE LLIN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CUE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US ANTONIO MANUE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VES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ESPA?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HENRIQU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OPERACION CLD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ROCH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REBOLLE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ES PI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ALEM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ROJ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BAD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AROLD B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DER BOL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ARGUME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YDER ZAMBR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F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MAR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RLEIN PALOMINO PALOMI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RIAN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RARDO PO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VINTHON DAVID NIE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CTOR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NDRES LAG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SON FAVIO VERG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ALAIN OT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ERNARDO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JAIM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ALBERTO FLO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PALM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1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RECURSOS HUMAN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IDAD Y SALUD EN EL TRABAJ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ORGANIZACION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ENSACION Y RETRIBUC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MARINA SANCH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AREA CENTRAL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AMIRA MERCEDES ROM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DE TERCERO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ENRIQUE VEG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ENSIONADO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OSS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MINA, BENEFICIOS Y REPORTING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RIANA GUEBELY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CESOS LABORALE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2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LABORALES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LA ESCALANTE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TORR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SOT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GOENAG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ALFONSO LOP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RAY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JIMENEZ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ANCHEZ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PINT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NEIDER LOBO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OPERACIONES RE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DE LA EXPLOTA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LOP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DE OPERACION RED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FORMACION DE EXPLOTACION & OPERACION DE RED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GRAMACION DE OPERACION RED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NATHA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HIAN PER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TECN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EGUIMIENTO PROCES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SELA RAMBAL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MITACIONES & PERMIS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MORAL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FICINA ADMINISTRATIV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LDA NU?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LAND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EYBA CARDO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NORMATIVA Y BASE DE DATOS ACTIV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RMATIVAS TECNICAS Y CENTRO PROYECT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JAVIER MELGAREJ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RMALIZ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SANCH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TODOLOGIA Y CALIDAD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SALGAD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LUCIONES Y PROYECT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AN CABARCA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NORMATIVA Y BASE DE DATOS ACTIV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ASE DE DATOS DE ACTIV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OTALVA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ALIDAD INFORM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BASE DE DATOS DE INSTALACION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CARDO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CABEZ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NORMATIVA Y BASE DE DATOS ACTIV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DITORIA TECNICA, MEDIOAMBIENTE E I&D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LOB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O AMBIEN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VALDO ROSAL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NVESTIGACION & DESARROLL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 LOGREI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ALIDAD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OSORI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PLANIFICACION SISTEMAS DISTRIBU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RED ALT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JOSE PINE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DELO RED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PLANIFICACION SISTEMAS DISTRIBU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RED MEDI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TUDIOS RED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DIS URDAN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NY ALBERTO CABALL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LLANE RI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DMINISTRATIVA Y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GERO RODRIGU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ORDINACION LOGISTIC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DE MATERI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BEDOY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RIFICACION LOGISTIC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IA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DMINISTRATIVA Y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GENER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GARC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RANSPOR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EDIFICIOS E INSTALACION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DUR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MPLANTACION & SERVICI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RIFICACION SERVICIOS GENERAL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MONSALVE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COMPRAS LOGISTICA & SERVICIOS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MPRA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 DE MATERIALES Y TRANSACCION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NA GISELLA ARIZ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MPRAS & CONTRAT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ONSUELO DEL CARMEN YE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AK DE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ON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EBRATT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REN BARRI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ESCALANTE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CASTILL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JIMENEZ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FERNANDEZ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MPRA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 DE REDES Y SERVICI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TURO JIME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MPRAS & CONTRAT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NIA MARGARITA PE?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CELYN DEL CARMEN SANCH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TESORER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CANCHI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PECIALISTA TESORERI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NIN FLO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SORERI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CONSUEG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AGOS Y CAJAS MENOR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ABILIDAD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UENTAS POR PAGA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E INFORM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ALTAMA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CILIACIONES BANCARIA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PECIALISTA CONTABL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 DIVERS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YABRUDY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ETH ZU?IG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IDUCIA Y RECAUDO TERCERO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8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54673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CESOS CONTABLE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54673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2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MPUEST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TASCO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DE IMPUEST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ENRIQUE PATERNI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FORMACION Y NORMATIVA FINANCIE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VALDO BLAN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CTIVOS FIJOS E INVENTARI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FINANCIER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RMATIVA Y PROCESOS CONTABL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ABILIDA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UENTAS POR PAG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ES BANCARI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ABILIDA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E INFORM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ALTAMA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CONTABLE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ABILIDAD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CILIACIONES BANC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ES BANCARI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IMPUEST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DE IMPUEST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ENRIQUE PATERNIN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MPUEST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INFORMACION Y NORMATIV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FINANCIE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PECIALISTA GESTION FINANCIER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INANCIER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TORR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SON ANDRES BERR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OROZC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IA?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SU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INFORMACION Y NORMATIVA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RMATIVA Y PROCESOS CONTAB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PECIALISTA INFORMACION FINANCIER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UDITORIA Y REPOR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SERVICIOS GENERAL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RANSP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RANSPORT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SME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TRANSPOR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CAMACH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UDITORIA INTERNA, COMPLIANCE Y CONTROL INTERN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INTERN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TROL INTERN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UDITORIA INTERNA, COMPLIANCE Y CONTROL INTERN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DITORIA INTER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RUBI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NIOR AUDITORIA INTER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UDITORIA INTERN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INGRESOS Y REGUL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INFORMACION REGULATOR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ERIA ESTUPI?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DE SISTEMAS DE INFORMACION REGULATORI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NTONIO GALIAN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UI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VICENTE JIME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PLANIFICACION Y CONTROL DE GEST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GESTION Y REPORTING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TABORD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TROL DE GEST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NGELA BERMU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RRAZOL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TRO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BARRI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DE TERCE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ENRIQUE VEG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RCE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MINA, BENEFICIOS Y REPORTING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RIANA GUEBELY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NOMINA REPORTING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BRINA COVILL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ENSIONAD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NOMINA CONVENCIONAD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EMILIO TORRE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CESOS LABOR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ROCESOS LABORAL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REYA DEL PILAR ARAUJ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LEEN JIME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LABOR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LA ESCALANT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RELACIONES LABORAL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SOT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NA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TOVA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RREGULARIDAD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RA ANDREA RAMIR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RQUITECTURA ENERGETIC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NOMINA, BENEFICIOS Y REPORTING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NOMINA REPORTING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BRINA COV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NOMINA Y REPORTING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DY LIZETH VILLAMARI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NOMINA, BENEFICIOS Y REPORTING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ENSIONAD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SPECIALISTA PENS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NOMINA, BENEFICIOS Y REPORTING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NOMINA CONVENCIONA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EMILIO TORR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NOMI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SEGURIDAD Y SALUD EN EL TRABAJ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ALUD LABORAL Y COMPLEMENTAR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PLANES DE SALUD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CUE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SEGURIDAD Y SALUD EN EL TRABAJ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IDAD E HIGIENE INDUSTR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DO MOLIN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IDAD INDUSTRIAL & MEDICINA PREVENTIV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ERRY DANIEL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ROMER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ISTEMAS DE INFORM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ADMINISTRACION FUNCIONAL SISTEM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ORNEY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FUNCIONAL SISTEM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ETH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PA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IBA?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GALLEG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FUNCIONAL SAP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LY SANTAND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NA MARCHE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ISTEMAS DE INFORM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INFRAESTRUCTU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CNOLOGIA DE SISTEM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NIA PE?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OPORTE LOC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PA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SISTENCIA TECNICA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PIZAR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C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A ESCOBA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O SANJU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SO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ARTURO MONT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BER VILLARREA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GOENAG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SEVILL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DELGAD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GAM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JOSE FRAGOZ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HIR AYAL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FONTALV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UA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 AT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BLO MANT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NIS ALBERTO AHUMAD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FACTUR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AN AGUALIMP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NO REGULAD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OT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NARVA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OPERACIONES CENTRALES DE SAC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VELASQ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AULIO BON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POLIFRON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SAEL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CAMACH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ENRIQU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STIN GU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POMAR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PAOLA JIME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IDEL ACEVE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BENIT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LEIMA FLO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SUSANA RHENAL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RINCO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ECHAVARRI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L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HERNAND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ALFONSO LOP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IRO DE JESUS RINCO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CHEL OROZC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BUSTO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ANTONIO MURILL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ESTRE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BASTID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DE P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ENE SANTIA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IBETH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PE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LISES RANGE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7]]></a:t>
            </a:r>
          </a:p>
        </p:txBody>
      </p:sp>
      <p:sp>
        <p:nvSpPr>
          <p:cNvPr id="3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AHUM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LADIMIRA SARMIENT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ANDRA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DIS PARE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YELA GUTIER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I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3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3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ZA MARTI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TZ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ETH CAMP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2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0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OTECCIONES Y TELECONTRO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NZO TAMAS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MER SUAR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OTECCIONES Y TELECONTRO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MOV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ALFONSO MIRAND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OTECCIONES Y TELECONTRO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FORTICH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LEO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OTECCIONES Y TELECONTRO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LOP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LOP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RAY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AJA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MOVILL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DE MEDIA Y BAJA TENS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SIMONINI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ORINA BERNAL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LOGIST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DE MATERI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BEDOY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MPRAS LOGISTICA & SERVICIOS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RACIELA SANTANDE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MATERI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MAN SILVE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LOGIST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RIFICACION LOGISTIC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IA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ORDINACION LOGISTIC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UXILIADORA GOM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SERVICIOS GENERAL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MPLANTACION & SERVICI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MPLANTACION & SERVICI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LEG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GREGORIO HERNAND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PLANIFICACION Y CONTROL DE GEST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DELOS DE NEGOCIOS Y PROCES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A SABBINA ANTEQUE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PORTE SEGUIMIENTO INVERSIO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MANOTA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ISTEMAS DE INFORM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UNICACIONES Y SEGURIDAD INFORMATIC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6000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UENTA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ONDO?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ICA NEGRET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ORDOB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RTURO MONTOY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UAR DE JESUS GUZMAN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NGELICA NEGRETTE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SALGADO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ONTERROSA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BERROCAL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4681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4681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ZA 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IMER SAMIR HURTADO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DIA CONSUELO NAJERA 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7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7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 V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HOYOS ]]></a:t>
            </a:r>
          </a:p>
        </p:txBody>
      </p:sp>
      <p:cxnSp>
        <p:nvCxnSpPr>
          <p:cNvPr id="7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8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3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BARRI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A ENA LUZ ARRIET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NAVAR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LEYDIS ARGUMED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ACHEC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ENDEZ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INAR MARTINEZ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LIENTES DISTRITO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IN PORTO 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LEEN ALVAR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SALCE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ARIA LIZCAN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VELLOJIN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EGRER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NER MANRIQUE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ENAVIDES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PAREJA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4681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NORTE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4681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TERAN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XIMENA FERNANDEZ 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AULIO BONILLA ]]></a:t>
            </a:r>
          </a:p>
        </p:txBody>
      </p:sp>
      <p:cxnSp>
        <p:nvCxnSpPr>
          <p:cNvPr id="7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7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ORT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PEREZ ]]></a:t>
            </a:r>
          </a:p>
        </p:txBody>
      </p:sp>
      <p:cxnSp>
        <p:nvCxnSpPr>
          <p:cNvPr id="7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8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3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PLANIFICACION Y CONTROL DE GEST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ENRIQUE OT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ESTRATEGICA Y MARGEN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IADNA MARCHE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GESTION Y REPORTING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TABORD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DELOS DE NEGOCIOS Y PROCES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A SABBINA ANTEQUER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FFI ISABEL SANTI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SUCR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SUCRE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LEDYS PORTEL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COST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CABALLER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ERCAD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A GUERRERO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BUELVAS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NDY MARTINEZ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ESPINOSA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SUCRE"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RINCON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SON POLO ]]></a:t>
            </a:r>
          </a:p>
        </p:txBody>
      </p:sp>
      <p:cxnSp>
        <p:nvCxnSpPr>
          <p:cNvPr id="7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7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79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RIV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O AGAM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S DAVID RUMB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RIA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RAMIR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VER RAD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BARDO JOSE GOEZ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COLAS CORDERO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SUR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 BADILLO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AYRON HERNANDEZ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Y ZABALETA 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7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75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MAGDALENA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MAGDALEN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CONTRERA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BYS MARTIN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TORRES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LONDO?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ETTE LOGREIR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EONORA ORTA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BARROS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HE DITTA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4681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4681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OMAR REALES 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HIR BAST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EDR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MET PE?A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MAGDALENA"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NILDA MITCHELL 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YRA MORA ]]></a:t>
            </a:r>
          </a:p>
        </p:txBody>
      </p:sp>
      <p:cxnSp>
        <p:nvCxnSpPr>
          <p:cNvPr id="7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MAGDALENA"]]></a:t>
            </a:r>
          </a:p>
        </p:txBody>
      </p:sp>
      <p:sp>
        <p:nvSpPr>
          <p:cNvPr id="75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76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sp>
        <p:nvSpPr>
          <p:cNvPr id="79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ADELA LU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RIANA DUR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ZABETH PEREZ ]]></a:t>
            </a:r>
          </a:p>
        </p:txBody>
      </p:sp>
      <p:cxnSp>
        <p:nvCxnSpPr>
          <p:cNvPr id="8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83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D SANCHEZ ]]></a:t>
            </a:r>
          </a:p>
        </p:txBody>
      </p:sp>
      <p:cxnSp>
        <p:nvCxnSpPr>
          <p:cNvPr id="84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8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9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91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SANTIAG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NORTE"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IRA PE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ESTER SILVER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A RODRIGU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DEL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MARRIAG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POLO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QUINTER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CAPELLA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4681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ATLANTICO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4681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NORTE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GONZALEZ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BASTIDAS 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EIDYS NAV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SILVA ]]></a:t>
            </a:r>
          </a:p>
        </p:txBody>
      </p:sp>
      <p:cxnSp>
        <p:nvCxnSpPr>
          <p:cNvPr id="7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7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8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2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GARC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LEINE RAVE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IBANIEL LEIV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CAMP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RIET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MEDINA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SUR"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TRICIA PEREIRA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CALA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SUR"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CAST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NDA GONGO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CARRASCAL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CONSUEGR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NETH CAMP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JOSE RAMIREZ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 TORRES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DIAZ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ESAR"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RASSEMA DAVILA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ESAR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114681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114681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60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ESAR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ROMERO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ESAR"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MUNICACION I]]></a:t>
            </a:r>
          </a:p>
        </p:txBody>
      </p:sp>
      <p:sp>
        <p:nvSpPr>
          <p:cNvPr id="7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DRED LUQUEZ ]]></a:t>
            </a:r>
          </a:p>
        </p:txBody>
      </p:sp>
      <p:cxnSp>
        <p:nvCxnSpPr>
          <p:cNvPr id="7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sp>
        <p:nvSpPr>
          <p:cNvPr id="75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ALMER NAVARRO ]]></a:t>
            </a:r>
          </a:p>
        </p:txBody>
      </p:sp>
      <p:cxnSp>
        <p:nvCxnSpPr>
          <p:cNvPr id="76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7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0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UCIA IGUAR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GUAJIRA"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EXY GONZAL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GUAJIR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HYLIN BERRI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CINIEGA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FIN VELAZC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78676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78676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BALLESTEROS 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90678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90678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BERMUDEZ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02679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sp>
        <p:nvSpPr>
          <p:cNvPr id="55" name=""/>
          <p:cNvSpPr txBox="1"/>
          <p:nvPr/>
        </p:nvSpPr>
        <p:spPr>
          <a:xfrm>
            <a:off x="102679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BAUTISTA ]]></a:t>
            </a:r>
          </a:p>
        </p:txBody>
      </p:sp>
      <p:cxnSp>
        <p:nvCxnSpPr>
          <p:cNvPr id="5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sp>
        <p:nvSpPr>
          <p:cNvPr id="59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0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GUAJIRA"]]></a:t>
            </a:r>
          </a:p>
        </p:txBody>
      </p:sp>
      <p:sp>
        <p:nvSpPr>
          <p:cNvPr id="63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ROMERO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GUAJIRA"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6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7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7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1]]></a:t>
            </a:r>
          </a:p>
        </p:txBody>
      </p:sp>
      <p:sp>
        <p:nvSpPr>
          <p:cNvPr id="8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81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OPERACION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LT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ARREGOC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TECCIONES Y TELECONTRO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ONSO ARREGOC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ALTA TENS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BARR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AT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EMILIANI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OPERACION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DE MEDIA Y BAJA TENS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 URRE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L DESARROLL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SEBIO CAMP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L MANTENIMIENT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QUINTE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SIMONINI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ASE DE DATOS DE INSTALACIONES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OPERACION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OPERACIONES RED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ODRIGU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DE ACTIVA, CONTROL DE RED Y APLICACIONES AVANZAD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DO SANCH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OPERACION DE RED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ZELNE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DE LA EXPLOTAC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LOP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NORMALIZACION DE RED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YECTOS ELECTRIFIC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VICTOR JOSE PATERNI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GESTION MEC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GARC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POYO MEC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BARRIO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ASE DE DATOS DE INSTALACIONES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TECN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ALIDAD DE SUMINISTR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ALIDAD DE SUMINISTR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IGUEL P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TRIG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CARDON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TECN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PLANIFICACION SISTEMAS DIS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ANDRAD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RED ALTA TENS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JOSE PINE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RED MEDIA TENS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EXION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ZABETH MENDIVIL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TECNIC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NORMATIVA Y BASE DE DATOS ACTIV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VILLACOB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NORMATIVAS TECNICAS Y CENTRO PROYECT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JAVIER MELGAREJ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ASE DE DATOS DE ACTIV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OTALVA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DITORIA TECNICA, MEDIOAMBIENTE E I&D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LOB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DMINISTRATIVA Y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FINANCIE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TESORERI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CANCHIL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ABILIDAD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MPUEST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TASCON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YECTOS FINANCIERO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O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FERNANDO LAMOS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FORMACION Y NORMATIVA FINANCIERA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VALDO BLANCO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ADMINISTRATIVA Y FINANCI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OLA MARSIGL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ALIDAD DE PROVEEDOR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Z FAWCETT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 DE MATERIALES Y TRANSACCION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NA GISELLA ARIZ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 DE REDES Y SERVICI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TURO JIMEN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EDIDOS Y CONTRATO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OVANKA LETICIA PULGAR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IDAD Y SALUD EN EL TRABAJ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CINA DEL TRABAJ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ALUD LABORAL Y COMPLEMENTARI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RIDAD E HIGIENE INDUSTRIAL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DO MOLIN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URSOS HUMANOS II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ORGANIZACION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DESARROLLO ORGANIZACION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RECURSOS HUMAN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ENSACION Y RETRIBU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MARINA SANCH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DE COMPENSACION Y BENEFICI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EBRATT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PIZARR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GESTION PRESUPUEST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ANDRES NAVAR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NNYS MENDOZ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PQR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TEPHANY MOR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SISTENCIA TECNICA CLIENTES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MERCAD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CICO Y PND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4" name=""/>
          <p:cNvCxnSpPr/>
          <p:nvPr/>
        </p:nvCxnSpPr>
        <p:spPr>
          <a:xfrm flipV="1">
            <a:off x="72390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6772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REN BARRI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OPERATIVO DE COBR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JAIRO PEDROZ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JAIRO PEDROZ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SISTEMA INTEGRADO DE GEST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INGRESOS Y REGULA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ZEQUIEL QUINTE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ARIFAS Y SUBSIDI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 PAUT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INFORMACION REGULATORI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ERIA ESTUPI?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REGULAC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PRIO SOCARR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PALAU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ESCALANT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GOBERTO GUZMAN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NIA STEFANIE DURAN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E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DE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M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ITHEL LUZMILA CASTILLO 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CASTILL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O SANJU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COBROS Y CARTERA ME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 SERRAN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JIME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MERCADO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HANNER MUNIV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BR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DE OPERACIONES MERCADOS ESPECIAL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MARCELA BARRIO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FERNAND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JURIDICO USUFRUCTO Y OFICIAL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JIME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PERSONALIZADO Y PREJURIDICO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COBRANZA Y AVIS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XIMO PEDROZ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OLVENCIA ECONOMIC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CR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FELIPE MARENC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TIVA MOVIL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66675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4" name=""/>
          <p:cNvCxnSpPr/>
          <p:nvPr/>
        </p:nvCxnSpPr>
        <p:spPr>
          <a:xfrm flipV="1">
            <a:off x="72390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"/>
          <p:cNvCxnSpPr/>
          <p:nvPr/>
        </p:nvCxnSpPr>
        <p:spPr>
          <a:xfrm>
            <a:off x="571500" y="6772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sp>
        <p:nvSpPr>
          <p:cNvPr id="4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5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GOBERTO GUZM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LIA ROSA DA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JOSE ORTEG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NIA STEFANIE DURA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JIMEN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REGULARE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LEND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NUEVAS TECNOLOGI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ESPECIALE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ANCH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GRAMACION SOPOR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PO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MUNICACION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ECILIA DONA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UNICACION INTERN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LFINA CUEST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SPONSABILIDAD SOCIAL CORPORATIV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EMENTINA CORTI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RKETING CORPORATIV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UNICACIONES Y RELACIONES EXTERNA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RODRIGU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RCADEO MARCA Y REPUTACION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40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PINT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NTROL ENERGET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INDY VERGA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INFRAESTRUCTURA DE MEDICION AVANZAD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EDUARDO SERG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LIENTES REGULADOS Y MEDIO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ENDY DEL CARMEN SOLAN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VILORI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54673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54673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DEL CARMEN OSPIN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NEIDER LOB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PLAN DE PERDIDAS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JORAS Y CONTROL PROCEDIMENT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RINCON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AJA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 I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SIER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HIRLY MARIA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TON JHON ARAN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ALVE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BUENDI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Y ENRIQUE OCAMP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BOLIV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ANDOVAL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4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MOV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NDRES CEPE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NATHAN RI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QUE CARLOS ROC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BEIRO BLAND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IBAL JOS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NNIE HORMA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CONSUEG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VALDO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A OLIVE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ARROY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BLO EMILIO GOM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RA ARI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NSY JESUS MOREN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GALIS VILL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30670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30670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cxnSp>
        <p:nvCxnSpPr>
          <p:cNvPr id="45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7]]></a:t>
            </a:r>
          </a:p>
        </p:txBody>
      </p:sp>
      <p:sp>
        <p:nvSpPr>
          <p:cNvPr id="4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SON ANDRES BERRI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 HERRE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VILLAFA?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OROZ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ENRIQUE VILLADIE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LIN PAOLA RI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ON ENRIQUE MONR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GAVI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LO RAFAEL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NDRES BOLA?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LADIMIR MAL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TTY D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SOTOMAYOR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4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IA?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WHITTINGHAM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LUIS RU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MARINA GAVIR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LY MARTIN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IRO DE JESUS RINCO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ROS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ALEJANDRO BENAVI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O GOM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LY PATRICIA ORTEG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ENAMORAD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30670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30670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REND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LIX OVIED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EDIDA Y OPERACIONES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MPRAS DE ENERGI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BUSTAMANT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MPRAS DE ENERGI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L V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SRAEL GUERR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CHEL OROZC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BUST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BARRE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ESTHER ESCOBAR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DYS ALVAR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ANTONIO MURILL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A LLORENT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MERCAD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ESTR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TORDEC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RARDO JOSE MACE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HERNAND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AGAM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BERTO GONZAL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PITR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FERREI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RTIN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CTAVIO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INSON OLIV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CIDES MENDOZ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30670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30670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CARDO MENDOZ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SEV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LEVI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JOSE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GONZA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ARTEA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ERINE TABOAD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ZULEIMA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ELIZA BALLESTAS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3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DELGAD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JESUS CAVADI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CY ME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GAM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MONR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AN STEVE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ANDRES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MBERTO CU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ISULY ROY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TH LUB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JOSE FRAGOZ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HIR AYA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VILLARRE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RLENY PALLARE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UDITORIA INTERNA, COMPLIANCE Y CONTROL INTERN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RGEY PAJAR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INTERN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LIANC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ANA MARIA MOY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DITORIA INTERN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RUBI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DITORIA INTERN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NA DE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MEDID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LEMEDIDA ESPECIAL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TELEMEDID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OLFO ENRIQUE CARBONEL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ELIANA ESCOBAR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TOVA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YRNA CARDOZ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UA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CNOLOGIA  DE LA MEDID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POLO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YRNA CARDOZ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DE CALIBR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VILOR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M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DEL CARMEN OSPIN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PORTE INFORMACION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NY COY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SO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CARMEN NIEBLE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TRABAJO COMUNITARIO]]></a:t>
            </a:r>
          </a:p>
        </p:txBody>
      </p:sp>
      <p:cxnSp>
        <p:nvCxnSpPr>
          <p:cNvPr id="2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DES CLIENTES MERCADO REGULADO 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XANA RODRIGUEZ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JERMAN GARC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CORONELL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NUEVOS PRODUCTOS 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SETTE BUSTAMANTE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ULTISERVICIOS 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ZATE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MERCADO LIBERALIZADO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6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7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HIZZY MEYE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MERC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SA LORENA ESCORCI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CONTRATADO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ANESSA OSOR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DA ANICHIARIC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JERMAN GARCI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RONTERAS COMERCIALES 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ERINE AMALFI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CORONELL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JECUTIVO VENTAS 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INA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ON FONSEC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IRESOL M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DANIEL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DA NAVAR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HURTAD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RESIDENC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ADMINISTRATIVA Y FINANCIERA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904875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FINANCIERA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1628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MPRA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2152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OLA MARSIGL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GERO RODRIGU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GENERALES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GARCI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HEM FIGUERO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LOMON MATTOS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RTIFICACION ZONAS ESPECI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 LOS ANGELES SILVE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GUERR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42672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42672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LUIS BARRAZA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LIENTES M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IDY DIANA PIZARR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ME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NA HAN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IA CASTILL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ARANTIA DE SERVICIO AL CLIENTE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ONZALO ALONS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TRICIA ESCOBAR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OPERATIVO Y ECONOMIC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TOB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ALIDAD OPERATIVA Y NORMATIV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ANTONIO GONZAL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IS DE INFORMAC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ANGEL CAMPANELLA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LOMON MATTOS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LECTURA & REPAR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FRIDO MANUEL COB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GUERR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RECAUD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LOGREI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ULA GALLEG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VERGA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NCILIACION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TEVEN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OLFO DAW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RCADO LIBERALIZADO 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CALA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LUIS BARRAZA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AN AGUALIMPIA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ACTURACION REGULADA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LY YEP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6962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ES CENTRALES DE SAC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3067050" y="7486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32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REGULADA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MILE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RIGO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VILLEG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BAR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TURO VARG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ANUEL BETANCOURT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EDINSON CERVA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ELIN MENDEZ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3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RODRIGUEZ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DE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4295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4819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8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MARQUEZ 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sp>
        <p:nvSpPr>
          <p:cNvPr id="35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YDER BAR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PU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PAJA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GULFO ]]></a:t>
            </a:r>
          </a:p>
        </p:txBody>
      </p:sp>
      <p:cxnSp>
        <p:nvCxnSpPr>
          <p:cNvPr id="36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39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42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4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ARIA LIZCANO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DISTRITO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ZONAS ESPECIALES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ER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0670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sp>
        <p:nvSpPr>
          <p:cNvPr id="20" name=""/>
          <p:cNvSpPr txBox="1"/>
          <p:nvPr/>
        </p:nvSpPr>
        <p:spPr>
          <a:xfrm>
            <a:off x="6000750" y="3333750"/>
            <a:ext cx="1238250" cy="762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VELLOJIN ]]></a:t>
            </a:r>
          </a:p>
        </p:txBody>
      </p:sp>
      <p:cxnSp>
        <p:nvCxnSpPr>
          <p:cNvPr id="21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"/>
          <p:cNvSpPr txBox="1"/>
          <p:nvPr/>
        </p:nvSpPr>
        <p:spPr>
          <a:xfrm>
            <a:off x="66675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sp>
        <p:nvSpPr>
          <p:cNvPr id="23" name=""/>
          <p:cNvSpPr txBox="1"/>
          <p:nvPr/>
        </p:nvSpPr>
        <p:spPr>
          <a:xfrm>
            <a:off x="66675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FONSO OSORIO ]]></a:t>
            </a:r>
          </a:p>
        </p:txBody>
      </p:sp>
      <p:cxnSp>
        <p:nvCxnSpPr>
          <p:cNvPr id="2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"/>
          <p:cNvSpPr txBox="1"/>
          <p:nvPr/>
        </p:nvSpPr>
        <p:spPr>
          <a:xfrm>
            <a:off x="1866900" y="96297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sp>
        <p:nvSpPr>
          <p:cNvPr id="27" name=""/>
          <p:cNvSpPr txBox="1"/>
          <p:nvPr/>
        </p:nvSpPr>
        <p:spPr>
          <a:xfrm>
            <a:off x="1866900" y="10153650"/>
            <a:ext cx="1123950" cy="857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GAMBO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DIA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8572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0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SERVICIOS TECNICO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4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heme63">
  <a:themeElements>
    <a:clrScheme name="Theme6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63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63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265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2019-08-09T16:42:17Z</dcterms:created>
  <dcterms:modified xsi:type="dcterms:W3CDTF">2019-08-09T16:42:17Z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